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sldIdLst>
    <p:sldId id="256" r:id="rId5"/>
    <p:sldId id="257" r:id="rId6"/>
    <p:sldId id="274" r:id="rId7"/>
    <p:sldId id="258" r:id="rId8"/>
    <p:sldId id="262" r:id="rId9"/>
    <p:sldId id="263" r:id="rId10"/>
    <p:sldId id="265" r:id="rId11"/>
    <p:sldId id="266" r:id="rId12"/>
    <p:sldId id="272" r:id="rId13"/>
    <p:sldId id="276" r:id="rId14"/>
    <p:sldId id="267" r:id="rId15"/>
    <p:sldId id="270" r:id="rId16"/>
    <p:sldId id="268" r:id="rId17"/>
    <p:sldId id="273" r:id="rId18"/>
    <p:sldId id="275" r:id="rId19"/>
    <p:sldId id="277" r:id="rId20"/>
    <p:sldId id="278" r:id="rId2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FFEC7489-3C5D-7D45-BD9E-6A367642F517}">
          <p14:sldIdLst>
            <p14:sldId id="256"/>
            <p14:sldId id="257"/>
          </p14:sldIdLst>
        </p14:section>
        <p14:section name="Teamvorstellung" id="{E4F96243-89D0-5145-A39B-8349F951995F}">
          <p14:sldIdLst>
            <p14:sldId id="274"/>
            <p14:sldId id="258"/>
          </p14:sldIdLst>
        </p14:section>
        <p14:section name="Usecase" id="{8AE04015-22A3-7548-9ACE-AC3443C1730B}">
          <p14:sldIdLst>
            <p14:sldId id="262"/>
          </p14:sldIdLst>
        </p14:section>
        <p14:section name="Vorüberlegung" id="{270D25E6-3A5B-3B43-8E97-ED893DCAE2C4}">
          <p14:sldIdLst>
            <p14:sldId id="263"/>
            <p14:sldId id="265"/>
            <p14:sldId id="266"/>
          </p14:sldIdLst>
        </p14:section>
        <p14:section name="Architektur" id="{7DF8C779-AD2E-914D-8BAD-F48E8D89438C}">
          <p14:sldIdLst>
            <p14:sldId id="272"/>
            <p14:sldId id="276"/>
            <p14:sldId id="267"/>
            <p14:sldId id="270"/>
            <p14:sldId id="268"/>
            <p14:sldId id="273"/>
          </p14:sldIdLst>
        </p14:section>
        <p14:section name="Finalie" id="{E3A68422-2B4B-4048-89C6-EE361BB66999}">
          <p14:sldIdLst>
            <p14:sldId id="275"/>
            <p14:sldId id="277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uaz Tabbousch" initials="MT" lastIdx="2" clrIdx="0">
    <p:extLst>
      <p:ext uri="{19B8F6BF-5375-455C-9EA6-DF929625EA0E}">
        <p15:presenceInfo xmlns:p15="http://schemas.microsoft.com/office/powerpoint/2012/main" userId="S::mot@foryouandyourcustomers.com::2e5078ec-9195-4337-8344-3f88b80408e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9D7379-9392-497B-BD31-2EDC771E8727}" v="29" dt="2020-11-08T17:27:09.596"/>
    <p1510:client id="{6A151306-9D2F-4939-8D93-0DB0DA0867B2}" v="5" dt="2020-11-08T11:58:06.754"/>
    <p1510:client id="{6FDA0F65-5FCD-44DA-9FA7-868AF6F2C445}" v="64" dt="2020-11-08T17:31:13.413"/>
    <p1510:client id="{72C33757-E757-4854-9C27-FF9CDA338818}" v="22" dt="2020-11-08T11:56:25.025"/>
    <p1510:client id="{98E4327A-63B6-4F8A-867E-72635B29A6FD}" v="232" dt="2020-11-07T18:45:53.325"/>
    <p1510:client id="{9E63FBD2-91E8-44B5-93EB-C68593D7798C}" v="13" dt="2020-11-08T08:52:12.282"/>
    <p1510:client id="{ACEDEAF3-7620-4ED4-AEFE-0281F4B3C7D7}" v="722" dt="2020-11-08T11:51:22.119"/>
    <p1510:client id="{C2E040C0-C68F-4676-BF76-D1EB9F475B14}" v="3" dt="2020-11-08T08:54:03.389"/>
    <p1510:client id="{D9F34A84-212D-4C1E-B918-3EEF20436E28}" v="45" dt="2020-11-07T20:34:16.8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435"/>
    <p:restoredTop sz="80336"/>
  </p:normalViewPr>
  <p:slideViewPr>
    <p:cSldViewPr snapToGrid="0">
      <p:cViewPr varScale="1">
        <p:scale>
          <a:sx n="120" d="100"/>
          <a:sy n="120" d="100"/>
        </p:scale>
        <p:origin x="2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pp Franziska (inf19082)" userId="141d65d0-86d6-4b44-8e1e-5daf2ef71c0d" providerId="ADAL" clId="{72C33757-E757-4854-9C27-FF9CDA338818}"/>
    <pc:docChg chg="modSld">
      <pc:chgData name="Kopp Franziska (inf19082)" userId="141d65d0-86d6-4b44-8e1e-5daf2ef71c0d" providerId="ADAL" clId="{72C33757-E757-4854-9C27-FF9CDA338818}" dt="2020-11-08T11:56:25.024" v="21"/>
      <pc:docMkLst>
        <pc:docMk/>
      </pc:docMkLst>
      <pc:sldChg chg="modAnim">
        <pc:chgData name="Kopp Franziska (inf19082)" userId="141d65d0-86d6-4b44-8e1e-5daf2ef71c0d" providerId="ADAL" clId="{72C33757-E757-4854-9C27-FF9CDA338818}" dt="2020-11-08T11:56:25.024" v="21"/>
        <pc:sldMkLst>
          <pc:docMk/>
          <pc:sldMk cId="3786618866" sldId="276"/>
        </pc:sldMkLst>
      </pc:sldChg>
    </pc:docChg>
  </pc:docChgLst>
  <pc:docChgLst>
    <pc:chgData name="Kopp Franziska (inf19082)" userId="S::inf19082@lehre.dhbw-stuttgart.de::141d65d0-86d6-4b44-8e1e-5daf2ef71c0d" providerId="AD" clId="Web-{ACEDEAF3-7620-4ED4-AEFE-0281F4B3C7D7}"/>
    <pc:docChg chg="addSld delSld modSld sldOrd modSection">
      <pc:chgData name="Kopp Franziska (inf19082)" userId="S::inf19082@lehre.dhbw-stuttgart.de::141d65d0-86d6-4b44-8e1e-5daf2ef71c0d" providerId="AD" clId="Web-{ACEDEAF3-7620-4ED4-AEFE-0281F4B3C7D7}" dt="2020-11-08T11:51:22.119" v="716"/>
      <pc:docMkLst>
        <pc:docMk/>
      </pc:docMkLst>
      <pc:sldChg chg="addSp modSp mod setBg">
        <pc:chgData name="Kopp Franziska (inf19082)" userId="S::inf19082@lehre.dhbw-stuttgart.de::141d65d0-86d6-4b44-8e1e-5daf2ef71c0d" providerId="AD" clId="Web-{ACEDEAF3-7620-4ED4-AEFE-0281F4B3C7D7}" dt="2020-11-08T11:08:22.089" v="91" actId="20577"/>
        <pc:sldMkLst>
          <pc:docMk/>
          <pc:sldMk cId="4010000524" sldId="256"/>
        </pc:sldMkLst>
        <pc:spChg chg="mod">
          <ac:chgData name="Kopp Franziska (inf19082)" userId="S::inf19082@lehre.dhbw-stuttgart.de::141d65d0-86d6-4b44-8e1e-5daf2ef71c0d" providerId="AD" clId="Web-{ACEDEAF3-7620-4ED4-AEFE-0281F4B3C7D7}" dt="2020-11-08T11:07:07.604" v="10"/>
          <ac:spMkLst>
            <pc:docMk/>
            <pc:sldMk cId="4010000524" sldId="256"/>
            <ac:spMk id="2" creationId="{B8B14851-75BA-1F4C-8F01-4EDA8B52084E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08:22.089" v="91" actId="20577"/>
          <ac:spMkLst>
            <pc:docMk/>
            <pc:sldMk cId="4010000524" sldId="256"/>
            <ac:spMk id="3" creationId="{B4460ED4-56AB-0741-A772-FAD91D21CFBE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7:07.604" v="10"/>
          <ac:spMkLst>
            <pc:docMk/>
            <pc:sldMk cId="4010000524" sldId="256"/>
            <ac:spMk id="8" creationId="{B26EE4FD-480F-42A5-9FEB-DA630457CFB7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7:07.604" v="10"/>
          <ac:spMkLst>
            <pc:docMk/>
            <pc:sldMk cId="4010000524" sldId="256"/>
            <ac:spMk id="10" creationId="{A187062F-BE14-42FC-B06A-607DB23849C3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7:07.604" v="10"/>
          <ac:spMkLst>
            <pc:docMk/>
            <pc:sldMk cId="4010000524" sldId="256"/>
            <ac:spMk id="12" creationId="{731FE21B-2A45-4BF5-8B03-E12341988774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7:07.604" v="10"/>
          <ac:spMkLst>
            <pc:docMk/>
            <pc:sldMk cId="4010000524" sldId="256"/>
            <ac:spMk id="14" creationId="{2DC5A94D-79ED-48F5-9DC5-96CBB507CEC8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7:07.604" v="10"/>
          <ac:spMkLst>
            <pc:docMk/>
            <pc:sldMk cId="4010000524" sldId="256"/>
            <ac:spMk id="16" creationId="{93A3D4BE-AF25-4F9A-9C29-1145CCE24A28}"/>
          </ac:spMkLst>
        </pc:spChg>
      </pc:sldChg>
      <pc:sldChg chg="addSp delSp modSp mod setBg">
        <pc:chgData name="Kopp Franziska (inf19082)" userId="S::inf19082@lehre.dhbw-stuttgart.de::141d65d0-86d6-4b44-8e1e-5daf2ef71c0d" providerId="AD" clId="Web-{ACEDEAF3-7620-4ED4-AEFE-0281F4B3C7D7}" dt="2020-11-08T11:42:51.582" v="657" actId="20577"/>
        <pc:sldMkLst>
          <pc:docMk/>
          <pc:sldMk cId="4036512505" sldId="257"/>
        </pc:sldMkLst>
        <pc:spChg chg="mod">
          <ac:chgData name="Kopp Franziska (inf19082)" userId="S::inf19082@lehre.dhbw-stuttgart.de::141d65d0-86d6-4b44-8e1e-5daf2ef71c0d" providerId="AD" clId="Web-{ACEDEAF3-7620-4ED4-AEFE-0281F4B3C7D7}" dt="2020-11-08T11:42:28.363" v="652"/>
          <ac:spMkLst>
            <pc:docMk/>
            <pc:sldMk cId="4036512505" sldId="257"/>
            <ac:spMk id="2" creationId="{14D9DFF0-C2DE-484A-92ED-BF092B4363CF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42:51.582" v="657" actId="20577"/>
          <ac:spMkLst>
            <pc:docMk/>
            <pc:sldMk cId="4036512505" sldId="257"/>
            <ac:spMk id="3" creationId="{8DCA11DC-C6F4-E342-A895-A7897C5BBC11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42:28.363" v="652"/>
          <ac:spMkLst>
            <pc:docMk/>
            <pc:sldMk cId="4036512505" sldId="257"/>
            <ac:spMk id="9" creationId="{827B839B-9ADE-406B-8590-F1CAEDED45A1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42:28.363" v="652"/>
          <ac:spMkLst>
            <pc:docMk/>
            <pc:sldMk cId="4036512505" sldId="257"/>
            <ac:spMk id="11" creationId="{CFE45BF0-46DB-408C-B5F7-7B11716805D4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42:28.363" v="652"/>
          <ac:spMkLst>
            <pc:docMk/>
            <pc:sldMk cId="4036512505" sldId="257"/>
            <ac:spMk id="13" creationId="{2AEBC8F2-97B1-41B4-93F1-2D289E197FBA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42:28.363" v="652"/>
          <ac:spMkLst>
            <pc:docMk/>
            <pc:sldMk cId="4036512505" sldId="257"/>
            <ac:spMk id="15" creationId="{472E3A19-F5D5-48FC-BB9C-48C2F68F598B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42:28.363" v="652"/>
          <ac:spMkLst>
            <pc:docMk/>
            <pc:sldMk cId="4036512505" sldId="257"/>
            <ac:spMk id="17" creationId="{7A62E32F-BB65-43A8-8EB5-92346890E549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42:28.363" v="652"/>
          <ac:spMkLst>
            <pc:docMk/>
            <pc:sldMk cId="4036512505" sldId="257"/>
            <ac:spMk id="19" creationId="{14E91B64-9FCC-451E-AFB4-A827D6329367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42:28.363" v="652"/>
          <ac:spMkLst>
            <pc:docMk/>
            <pc:sldMk cId="4036512505" sldId="257"/>
            <ac:spMk id="24" creationId="{C2F4CBFA-B385-4B16-B63B-29D40EBF7357}"/>
          </ac:spMkLst>
        </pc:spChg>
        <pc:grpChg chg="add">
          <ac:chgData name="Kopp Franziska (inf19082)" userId="S::inf19082@lehre.dhbw-stuttgart.de::141d65d0-86d6-4b44-8e1e-5daf2ef71c0d" providerId="AD" clId="Web-{ACEDEAF3-7620-4ED4-AEFE-0281F4B3C7D7}" dt="2020-11-08T11:42:28.363" v="652"/>
          <ac:grpSpMkLst>
            <pc:docMk/>
            <pc:sldMk cId="4036512505" sldId="257"/>
            <ac:grpSpMk id="26" creationId="{F698CE04-5039-4B4D-B676-5DDF9467EA20}"/>
          </ac:grpSpMkLst>
        </pc:grpChg>
      </pc:sldChg>
      <pc:sldChg chg="addSp modSp mod ord setBg">
        <pc:chgData name="Kopp Franziska (inf19082)" userId="S::inf19082@lehre.dhbw-stuttgart.de::141d65d0-86d6-4b44-8e1e-5daf2ef71c0d" providerId="AD" clId="Web-{ACEDEAF3-7620-4ED4-AEFE-0281F4B3C7D7}" dt="2020-11-08T11:13:58.015" v="334" actId="1076"/>
        <pc:sldMkLst>
          <pc:docMk/>
          <pc:sldMk cId="1751313835" sldId="258"/>
        </pc:sldMkLst>
        <pc:spChg chg="mod">
          <ac:chgData name="Kopp Franziska (inf19082)" userId="S::inf19082@lehre.dhbw-stuttgart.de::141d65d0-86d6-4b44-8e1e-5daf2ef71c0d" providerId="AD" clId="Web-{ACEDEAF3-7620-4ED4-AEFE-0281F4B3C7D7}" dt="2020-11-08T11:05:35.712" v="5"/>
          <ac:spMkLst>
            <pc:docMk/>
            <pc:sldMk cId="1751313835" sldId="258"/>
            <ac:spMk id="2" creationId="{EF2260F3-C319-9548-99F7-7F186BD3BF7E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13:58.015" v="334" actId="1076"/>
          <ac:spMkLst>
            <pc:docMk/>
            <pc:sldMk cId="1751313835" sldId="258"/>
            <ac:spMk id="3" creationId="{7390CB25-E152-4544-AAD9-71B0BF0B403E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13:07.592" v="271" actId="20577"/>
          <ac:spMkLst>
            <pc:docMk/>
            <pc:sldMk cId="1751313835" sldId="258"/>
            <ac:spMk id="5" creationId="{85598891-EE68-49EF-9FC6-65586AF26130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5:35.712" v="5"/>
          <ac:spMkLst>
            <pc:docMk/>
            <pc:sldMk cId="1751313835" sldId="258"/>
            <ac:spMk id="10" creationId="{911A6C77-6109-4F77-975B-C375615A557E}"/>
          </ac:spMkLst>
        </pc:spChg>
        <pc:grpChg chg="add">
          <ac:chgData name="Kopp Franziska (inf19082)" userId="S::inf19082@lehre.dhbw-stuttgart.de::141d65d0-86d6-4b44-8e1e-5daf2ef71c0d" providerId="AD" clId="Web-{ACEDEAF3-7620-4ED4-AEFE-0281F4B3C7D7}" dt="2020-11-08T11:05:35.712" v="5"/>
          <ac:grpSpMkLst>
            <pc:docMk/>
            <pc:sldMk cId="1751313835" sldId="258"/>
            <ac:grpSpMk id="12" creationId="{CB343D17-9934-455E-B326-2F39206BA44A}"/>
          </ac:grpSpMkLst>
        </pc:grpChg>
        <pc:picChg chg="mod">
          <ac:chgData name="Kopp Franziska (inf19082)" userId="S::inf19082@lehre.dhbw-stuttgart.de::141d65d0-86d6-4b44-8e1e-5daf2ef71c0d" providerId="AD" clId="Web-{ACEDEAF3-7620-4ED4-AEFE-0281F4B3C7D7}" dt="2020-11-08T11:12:45.733" v="253" actId="1076"/>
          <ac:picMkLst>
            <pc:docMk/>
            <pc:sldMk cId="1751313835" sldId="258"/>
            <ac:picMk id="4" creationId="{B0A1DE36-73FC-4874-A57C-84B7479390FA}"/>
          </ac:picMkLst>
        </pc:picChg>
      </pc:sldChg>
      <pc:sldChg chg="addSp delSp modSp mod setBg">
        <pc:chgData name="Kopp Franziska (inf19082)" userId="S::inf19082@lehre.dhbw-stuttgart.de::141d65d0-86d6-4b44-8e1e-5daf2ef71c0d" providerId="AD" clId="Web-{ACEDEAF3-7620-4ED4-AEFE-0281F4B3C7D7}" dt="2020-11-08T11:43:43.895" v="668" actId="1076"/>
        <pc:sldMkLst>
          <pc:docMk/>
          <pc:sldMk cId="4146594518" sldId="262"/>
        </pc:sldMkLst>
        <pc:spChg chg="mod">
          <ac:chgData name="Kopp Franziska (inf19082)" userId="S::inf19082@lehre.dhbw-stuttgart.de::141d65d0-86d6-4b44-8e1e-5daf2ef71c0d" providerId="AD" clId="Web-{ACEDEAF3-7620-4ED4-AEFE-0281F4B3C7D7}" dt="2020-11-08T11:05:20.524" v="4"/>
          <ac:spMkLst>
            <pc:docMk/>
            <pc:sldMk cId="4146594518" sldId="262"/>
            <ac:spMk id="2" creationId="{875C1569-E3D6-9647-8783-C6F068AEA567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05:20.524" v="4"/>
          <ac:spMkLst>
            <pc:docMk/>
            <pc:sldMk cId="4146594518" sldId="262"/>
            <ac:spMk id="3" creationId="{700A4603-3F3F-0E46-98A7-BA04408B2E94}"/>
          </ac:spMkLst>
        </pc:spChg>
        <pc:spChg chg="del">
          <ac:chgData name="Kopp Franziska (inf19082)" userId="S::inf19082@lehre.dhbw-stuttgart.de::141d65d0-86d6-4b44-8e1e-5daf2ef71c0d" providerId="AD" clId="Web-{ACEDEAF3-7620-4ED4-AEFE-0281F4B3C7D7}" dt="2020-11-08T11:04:46.774" v="0"/>
          <ac:spMkLst>
            <pc:docMk/>
            <pc:sldMk cId="4146594518" sldId="262"/>
            <ac:spMk id="4" creationId="{FE6CBD9E-68A6-AB43-8A6C-387025C6A1AC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43:43.895" v="668" actId="1076"/>
          <ac:spMkLst>
            <pc:docMk/>
            <pc:sldMk cId="4146594518" sldId="262"/>
            <ac:spMk id="6" creationId="{92244A8D-F2AB-4438-8CE1-011ED20B8989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5:20.524" v="4"/>
          <ac:spMkLst>
            <pc:docMk/>
            <pc:sldMk cId="4146594518" sldId="262"/>
            <ac:spMk id="10" creationId="{F4C0B10B-D2C4-4A54-AFAD-3D27DF88BB37}"/>
          </ac:spMkLst>
        </pc:spChg>
        <pc:grpChg chg="add">
          <ac:chgData name="Kopp Franziska (inf19082)" userId="S::inf19082@lehre.dhbw-stuttgart.de::141d65d0-86d6-4b44-8e1e-5daf2ef71c0d" providerId="AD" clId="Web-{ACEDEAF3-7620-4ED4-AEFE-0281F4B3C7D7}" dt="2020-11-08T11:05:20.524" v="4"/>
          <ac:grpSpMkLst>
            <pc:docMk/>
            <pc:sldMk cId="4146594518" sldId="262"/>
            <ac:grpSpMk id="12" creationId="{B6BADB90-C74B-40D6-86DC-503F65FCE8DC}"/>
          </ac:grpSpMkLst>
        </pc:grpChg>
        <pc:picChg chg="add mod">
          <ac:chgData name="Kopp Franziska (inf19082)" userId="S::inf19082@lehre.dhbw-stuttgart.de::141d65d0-86d6-4b44-8e1e-5daf2ef71c0d" providerId="AD" clId="Web-{ACEDEAF3-7620-4ED4-AEFE-0281F4B3C7D7}" dt="2020-11-08T11:05:20.524" v="4"/>
          <ac:picMkLst>
            <pc:docMk/>
            <pc:sldMk cId="4146594518" sldId="262"/>
            <ac:picMk id="5" creationId="{11FC0AD2-52A3-493E-B9D1-33DD1595DCF7}"/>
          </ac:picMkLst>
        </pc:picChg>
      </pc:sldChg>
      <pc:sldChg chg="addSp modSp mod setBg">
        <pc:chgData name="Kopp Franziska (inf19082)" userId="S::inf19082@lehre.dhbw-stuttgart.de::141d65d0-86d6-4b44-8e1e-5daf2ef71c0d" providerId="AD" clId="Web-{ACEDEAF3-7620-4ED4-AEFE-0281F4B3C7D7}" dt="2020-11-08T11:14:14.937" v="337" actId="20577"/>
        <pc:sldMkLst>
          <pc:docMk/>
          <pc:sldMk cId="2355001976" sldId="263"/>
        </pc:sldMkLst>
        <pc:spChg chg="mod">
          <ac:chgData name="Kopp Franziska (inf19082)" userId="S::inf19082@lehre.dhbw-stuttgart.de::141d65d0-86d6-4b44-8e1e-5daf2ef71c0d" providerId="AD" clId="Web-{ACEDEAF3-7620-4ED4-AEFE-0281F4B3C7D7}" dt="2020-11-08T11:06:01.400" v="8"/>
          <ac:spMkLst>
            <pc:docMk/>
            <pc:sldMk cId="2355001976" sldId="263"/>
            <ac:spMk id="2" creationId="{EF2260F3-C319-9548-99F7-7F186BD3BF7E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14:14.937" v="337" actId="20577"/>
          <ac:spMkLst>
            <pc:docMk/>
            <pc:sldMk cId="2355001976" sldId="263"/>
            <ac:spMk id="3" creationId="{44FA14A5-10FB-244E-99D7-B5645859A91C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01.400" v="8"/>
          <ac:spMkLst>
            <pc:docMk/>
            <pc:sldMk cId="2355001976" sldId="263"/>
            <ac:spMk id="8" creationId="{827B839B-9ADE-406B-8590-F1CAEDED45A1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01.400" v="8"/>
          <ac:spMkLst>
            <pc:docMk/>
            <pc:sldMk cId="2355001976" sldId="263"/>
            <ac:spMk id="10" creationId="{CFE45BF0-46DB-408C-B5F7-7B11716805D4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01.400" v="8"/>
          <ac:spMkLst>
            <pc:docMk/>
            <pc:sldMk cId="2355001976" sldId="263"/>
            <ac:spMk id="12" creationId="{2AEBC8F2-97B1-41B4-93F1-2D289E197FBA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01.400" v="8"/>
          <ac:spMkLst>
            <pc:docMk/>
            <pc:sldMk cId="2355001976" sldId="263"/>
            <ac:spMk id="14" creationId="{472E3A19-F5D5-48FC-BB9C-48C2F68F598B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01.400" v="8"/>
          <ac:spMkLst>
            <pc:docMk/>
            <pc:sldMk cId="2355001976" sldId="263"/>
            <ac:spMk id="16" creationId="{7A62E32F-BB65-43A8-8EB5-92346890E549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01.400" v="8"/>
          <ac:spMkLst>
            <pc:docMk/>
            <pc:sldMk cId="2355001976" sldId="263"/>
            <ac:spMk id="18" creationId="{14E91B64-9FCC-451E-AFB4-A827D6329367}"/>
          </ac:spMkLst>
        </pc:spChg>
      </pc:sldChg>
      <pc:sldChg chg="addSp delSp modSp mod setBg">
        <pc:chgData name="Kopp Franziska (inf19082)" userId="S::inf19082@lehre.dhbw-stuttgart.de::141d65d0-86d6-4b44-8e1e-5daf2ef71c0d" providerId="AD" clId="Web-{ACEDEAF3-7620-4ED4-AEFE-0281F4B3C7D7}" dt="2020-11-08T11:24:46.475" v="431" actId="1076"/>
        <pc:sldMkLst>
          <pc:docMk/>
          <pc:sldMk cId="1257916539" sldId="265"/>
        </pc:sldMkLst>
        <pc:spChg chg="mod">
          <ac:chgData name="Kopp Franziska (inf19082)" userId="S::inf19082@lehre.dhbw-stuttgart.de::141d65d0-86d6-4b44-8e1e-5daf2ef71c0d" providerId="AD" clId="Web-{ACEDEAF3-7620-4ED4-AEFE-0281F4B3C7D7}" dt="2020-11-08T11:14:38.781" v="340"/>
          <ac:spMkLst>
            <pc:docMk/>
            <pc:sldMk cId="1257916539" sldId="265"/>
            <ac:spMk id="2" creationId="{DEA0B55F-CEF7-3A49-A328-9EDC702979F5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24:46.475" v="431" actId="1076"/>
          <ac:spMkLst>
            <pc:docMk/>
            <pc:sldMk cId="1257916539" sldId="265"/>
            <ac:spMk id="3" creationId="{5AF2C5D1-7581-AC47-9CD6-63AA2DB9C1CE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24:04.850" v="425" actId="1076"/>
          <ac:spMkLst>
            <pc:docMk/>
            <pc:sldMk cId="1257916539" sldId="265"/>
            <ac:spMk id="25" creationId="{CCCC6175-1160-4ADC-97F0-1923E1792583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23:45.350" v="421" actId="1076"/>
          <ac:spMkLst>
            <pc:docMk/>
            <pc:sldMk cId="1257916539" sldId="265"/>
            <ac:spMk id="26" creationId="{A634CC77-3CA5-471D-94A8-21A5B76787C4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23:27.209" v="417" actId="1076"/>
          <ac:spMkLst>
            <pc:docMk/>
            <pc:sldMk cId="1257916539" sldId="265"/>
            <ac:spMk id="27" creationId="{6E536EA3-D742-41E7-83FE-2CCC20B847DF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23:02.724" v="413" actId="1076"/>
          <ac:spMkLst>
            <pc:docMk/>
            <pc:sldMk cId="1257916539" sldId="265"/>
            <ac:spMk id="28" creationId="{C93CA67E-3719-4DF1-A512-89796B86AC9D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14:38.781" v="340"/>
          <ac:spMkLst>
            <pc:docMk/>
            <pc:sldMk cId="1257916539" sldId="265"/>
            <ac:spMk id="33" creationId="{827B839B-9ADE-406B-8590-F1CAEDED45A1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14:38.781" v="340"/>
          <ac:spMkLst>
            <pc:docMk/>
            <pc:sldMk cId="1257916539" sldId="265"/>
            <ac:spMk id="35" creationId="{CFE45BF0-46DB-408C-B5F7-7B11716805D4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14:38.781" v="340"/>
          <ac:spMkLst>
            <pc:docMk/>
            <pc:sldMk cId="1257916539" sldId="265"/>
            <ac:spMk id="37" creationId="{2AEBC8F2-97B1-41B4-93F1-2D289E197FBA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14:38.781" v="340"/>
          <ac:spMkLst>
            <pc:docMk/>
            <pc:sldMk cId="1257916539" sldId="265"/>
            <ac:spMk id="39" creationId="{472E3A19-F5D5-48FC-BB9C-48C2F68F598B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14:38.781" v="340"/>
          <ac:spMkLst>
            <pc:docMk/>
            <pc:sldMk cId="1257916539" sldId="265"/>
            <ac:spMk id="41" creationId="{7A62E32F-BB65-43A8-8EB5-92346890E549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14:38.781" v="340"/>
          <ac:spMkLst>
            <pc:docMk/>
            <pc:sldMk cId="1257916539" sldId="265"/>
            <ac:spMk id="43" creationId="{14E91B64-9FCC-451E-AFB4-A827D6329367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23:56.006" v="423" actId="1076"/>
          <ac:spMkLst>
            <pc:docMk/>
            <pc:sldMk cId="1257916539" sldId="265"/>
            <ac:spMk id="49" creationId="{846D0A2B-A4FF-4C69-AAF8-3A3CFB56ADEF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23:36.303" v="419" actId="1076"/>
          <ac:spMkLst>
            <pc:docMk/>
            <pc:sldMk cId="1257916539" sldId="265"/>
            <ac:spMk id="50" creationId="{4F422603-A101-4C58-B141-6ECA11AB06A2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23:21.162" v="415" actId="1076"/>
          <ac:spMkLst>
            <pc:docMk/>
            <pc:sldMk cId="1257916539" sldId="265"/>
            <ac:spMk id="51" creationId="{A438EA17-300C-4B26-B533-78B1EE4CB904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22:48.740" v="410" actId="1076"/>
          <ac:spMkLst>
            <pc:docMk/>
            <pc:sldMk cId="1257916539" sldId="265"/>
            <ac:spMk id="52" creationId="{3A63E76D-86D1-4BFD-B1E5-C48DC671B64D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22:41.958" v="409" actId="1076"/>
          <ac:spMkLst>
            <pc:docMk/>
            <pc:sldMk cId="1257916539" sldId="265"/>
            <ac:spMk id="53" creationId="{D6BB01D9-D87C-4633-BB29-5434373FF658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24:16.600" v="426" actId="1076"/>
          <ac:spMkLst>
            <pc:docMk/>
            <pc:sldMk cId="1257916539" sldId="265"/>
            <ac:spMk id="54" creationId="{5CE51D84-E488-43AD-BFF7-CF3B73CEAD0A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23:42.006" v="420" actId="1076"/>
          <ac:spMkLst>
            <pc:docMk/>
            <pc:sldMk cId="1257916539" sldId="265"/>
            <ac:spMk id="55" creationId="{E0FFCF25-FC88-4F22-83B7-FC1D5D048B54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23:24.287" v="416" actId="1076"/>
          <ac:spMkLst>
            <pc:docMk/>
            <pc:sldMk cId="1257916539" sldId="265"/>
            <ac:spMk id="56" creationId="{8183ADC3-6D51-45A1-A4BA-477E19431BFD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22:51.458" v="411" actId="1076"/>
          <ac:spMkLst>
            <pc:docMk/>
            <pc:sldMk cId="1257916539" sldId="265"/>
            <ac:spMk id="57" creationId="{3408F2D8-4CD9-4ED7-9BE2-B8912ADC78A9}"/>
          </ac:spMkLst>
        </pc:spChg>
        <pc:graphicFrameChg chg="del">
          <ac:chgData name="Kopp Franziska (inf19082)" userId="S::inf19082@lehre.dhbw-stuttgart.de::141d65d0-86d6-4b44-8e1e-5daf2ef71c0d" providerId="AD" clId="Web-{ACEDEAF3-7620-4ED4-AEFE-0281F4B3C7D7}" dt="2020-11-08T11:14:26.578" v="339"/>
          <ac:graphicFrameMkLst>
            <pc:docMk/>
            <pc:sldMk cId="1257916539" sldId="265"/>
            <ac:graphicFrameMk id="5" creationId="{1D09E413-8A80-F542-AF03-ED8F1E57417F}"/>
          </ac:graphicFrameMkLst>
        </pc:graphicFrameChg>
      </pc:sldChg>
      <pc:sldChg chg="addSp modSp mod setBg">
        <pc:chgData name="Kopp Franziska (inf19082)" userId="S::inf19082@lehre.dhbw-stuttgart.de::141d65d0-86d6-4b44-8e1e-5daf2ef71c0d" providerId="AD" clId="Web-{ACEDEAF3-7620-4ED4-AEFE-0281F4B3C7D7}" dt="2020-11-08T11:06:29.666" v="9"/>
        <pc:sldMkLst>
          <pc:docMk/>
          <pc:sldMk cId="1274928581" sldId="266"/>
        </pc:sldMkLst>
        <pc:spChg chg="mod">
          <ac:chgData name="Kopp Franziska (inf19082)" userId="S::inf19082@lehre.dhbw-stuttgart.de::141d65d0-86d6-4b44-8e1e-5daf2ef71c0d" providerId="AD" clId="Web-{ACEDEAF3-7620-4ED4-AEFE-0281F4B3C7D7}" dt="2020-11-08T11:06:29.666" v="9"/>
          <ac:spMkLst>
            <pc:docMk/>
            <pc:sldMk cId="1274928581" sldId="266"/>
            <ac:spMk id="2" creationId="{DEA0B55F-CEF7-3A49-A328-9EDC702979F5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06:29.666" v="9"/>
          <ac:spMkLst>
            <pc:docMk/>
            <pc:sldMk cId="1274928581" sldId="266"/>
            <ac:spMk id="3" creationId="{5AF2C5D1-7581-AC47-9CD6-63AA2DB9C1CE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29.666" v="9"/>
          <ac:spMkLst>
            <pc:docMk/>
            <pc:sldMk cId="1274928581" sldId="266"/>
            <ac:spMk id="8" creationId="{827B839B-9ADE-406B-8590-F1CAEDED45A1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29.666" v="9"/>
          <ac:spMkLst>
            <pc:docMk/>
            <pc:sldMk cId="1274928581" sldId="266"/>
            <ac:spMk id="10" creationId="{CFE45BF0-46DB-408C-B5F7-7B11716805D4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29.666" v="9"/>
          <ac:spMkLst>
            <pc:docMk/>
            <pc:sldMk cId="1274928581" sldId="266"/>
            <ac:spMk id="12" creationId="{2AEBC8F2-97B1-41B4-93F1-2D289E197FBA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29.666" v="9"/>
          <ac:spMkLst>
            <pc:docMk/>
            <pc:sldMk cId="1274928581" sldId="266"/>
            <ac:spMk id="14" creationId="{472E3A19-F5D5-48FC-BB9C-48C2F68F598B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29.666" v="9"/>
          <ac:spMkLst>
            <pc:docMk/>
            <pc:sldMk cId="1274928581" sldId="266"/>
            <ac:spMk id="16" creationId="{7A62E32F-BB65-43A8-8EB5-92346890E549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06:29.666" v="9"/>
          <ac:spMkLst>
            <pc:docMk/>
            <pc:sldMk cId="1274928581" sldId="266"/>
            <ac:spMk id="18" creationId="{14E91B64-9FCC-451E-AFB4-A827D6329367}"/>
          </ac:spMkLst>
        </pc:spChg>
      </pc:sldChg>
      <pc:sldChg chg="addSp modSp mod setBg">
        <pc:chgData name="Kopp Franziska (inf19082)" userId="S::inf19082@lehre.dhbw-stuttgart.de::141d65d0-86d6-4b44-8e1e-5daf2ef71c0d" providerId="AD" clId="Web-{ACEDEAF3-7620-4ED4-AEFE-0281F4B3C7D7}" dt="2020-11-08T11:25:23.195" v="450" actId="20577"/>
        <pc:sldMkLst>
          <pc:docMk/>
          <pc:sldMk cId="1167744786" sldId="267"/>
        </pc:sldMkLst>
        <pc:spChg chg="mod">
          <ac:chgData name="Kopp Franziska (inf19082)" userId="S::inf19082@lehre.dhbw-stuttgart.de::141d65d0-86d6-4b44-8e1e-5daf2ef71c0d" providerId="AD" clId="Web-{ACEDEAF3-7620-4ED4-AEFE-0281F4B3C7D7}" dt="2020-11-08T11:25:19.491" v="449"/>
          <ac:spMkLst>
            <pc:docMk/>
            <pc:sldMk cId="1167744786" sldId="267"/>
            <ac:spMk id="2" creationId="{DEA0B55F-CEF7-3A49-A328-9EDC702979F5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25:23.195" v="450" actId="20577"/>
          <ac:spMkLst>
            <pc:docMk/>
            <pc:sldMk cId="1167744786" sldId="267"/>
            <ac:spMk id="3" creationId="{5AF2C5D1-7581-AC47-9CD6-63AA2DB9C1CE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19.491" v="449"/>
          <ac:spMkLst>
            <pc:docMk/>
            <pc:sldMk cId="1167744786" sldId="267"/>
            <ac:spMk id="8" creationId="{827B839B-9ADE-406B-8590-F1CAEDED45A1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19.491" v="449"/>
          <ac:spMkLst>
            <pc:docMk/>
            <pc:sldMk cId="1167744786" sldId="267"/>
            <ac:spMk id="10" creationId="{CFE45BF0-46DB-408C-B5F7-7B11716805D4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19.491" v="449"/>
          <ac:spMkLst>
            <pc:docMk/>
            <pc:sldMk cId="1167744786" sldId="267"/>
            <ac:spMk id="12" creationId="{2AEBC8F2-97B1-41B4-93F1-2D289E197FBA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19.491" v="449"/>
          <ac:spMkLst>
            <pc:docMk/>
            <pc:sldMk cId="1167744786" sldId="267"/>
            <ac:spMk id="14" creationId="{472E3A19-F5D5-48FC-BB9C-48C2F68F598B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19.491" v="449"/>
          <ac:spMkLst>
            <pc:docMk/>
            <pc:sldMk cId="1167744786" sldId="267"/>
            <ac:spMk id="16" creationId="{7A62E32F-BB65-43A8-8EB5-92346890E549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19.491" v="449"/>
          <ac:spMkLst>
            <pc:docMk/>
            <pc:sldMk cId="1167744786" sldId="267"/>
            <ac:spMk id="18" creationId="{14E91B64-9FCC-451E-AFB4-A827D6329367}"/>
          </ac:spMkLst>
        </pc:spChg>
      </pc:sldChg>
      <pc:sldChg chg="addSp delSp modSp mod setBg">
        <pc:chgData name="Kopp Franziska (inf19082)" userId="S::inf19082@lehre.dhbw-stuttgart.de::141d65d0-86d6-4b44-8e1e-5daf2ef71c0d" providerId="AD" clId="Web-{ACEDEAF3-7620-4ED4-AEFE-0281F4B3C7D7}" dt="2020-11-08T11:34:23.388" v="644"/>
        <pc:sldMkLst>
          <pc:docMk/>
          <pc:sldMk cId="3013473432" sldId="268"/>
        </pc:sldMkLst>
        <pc:spChg chg="del mod">
          <ac:chgData name="Kopp Franziska (inf19082)" userId="S::inf19082@lehre.dhbw-stuttgart.de::141d65d0-86d6-4b44-8e1e-5daf2ef71c0d" providerId="AD" clId="Web-{ACEDEAF3-7620-4ED4-AEFE-0281F4B3C7D7}" dt="2020-11-08T11:34:23.388" v="644"/>
          <ac:spMkLst>
            <pc:docMk/>
            <pc:sldMk cId="3013473432" sldId="268"/>
            <ac:spMk id="2" creationId="{DEA0B55F-CEF7-3A49-A328-9EDC702979F5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34:17.826" v="640" actId="1076"/>
          <ac:spMkLst>
            <pc:docMk/>
            <pc:sldMk cId="3013473432" sldId="268"/>
            <ac:spMk id="3" creationId="{984CA6AB-CE16-41EF-9FF9-6CB157A6E7CE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33:03.856" v="604"/>
          <ac:spMkLst>
            <pc:docMk/>
            <pc:sldMk cId="3013473432" sldId="268"/>
            <ac:spMk id="4" creationId="{26355CF0-422E-4E6A-95EA-261971F670F4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33:03.856" v="604"/>
          <ac:spMkLst>
            <pc:docMk/>
            <pc:sldMk cId="3013473432" sldId="268"/>
            <ac:spMk id="5" creationId="{8AA5B50B-519E-4763-9EFB-2C80373D1F75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33:03.856" v="604"/>
          <ac:spMkLst>
            <pc:docMk/>
            <pc:sldMk cId="3013473432" sldId="268"/>
            <ac:spMk id="6" creationId="{298FD7FF-CB14-4A07-B879-0731A18473E7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26:08.586" v="474"/>
          <ac:spMkLst>
            <pc:docMk/>
            <pc:sldMk cId="3013473432" sldId="268"/>
            <ac:spMk id="7" creationId="{B26EE4FD-480F-42A5-9FEB-DA630457CFB7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33:03.856" v="604"/>
          <ac:spMkLst>
            <pc:docMk/>
            <pc:sldMk cId="3013473432" sldId="268"/>
            <ac:spMk id="8" creationId="{CA0D5741-1590-4555-A7A7-DC9B4E2EE457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26:08.586" v="474"/>
          <ac:spMkLst>
            <pc:docMk/>
            <pc:sldMk cId="3013473432" sldId="268"/>
            <ac:spMk id="9" creationId="{A187062F-BE14-42FC-B06A-607DB23849C3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33:03.856" v="604"/>
          <ac:spMkLst>
            <pc:docMk/>
            <pc:sldMk cId="3013473432" sldId="268"/>
            <ac:spMk id="10" creationId="{3E9C0339-B0D3-40BA-96EF-3C1DB738AE2C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26:08.586" v="474"/>
          <ac:spMkLst>
            <pc:docMk/>
            <pc:sldMk cId="3013473432" sldId="268"/>
            <ac:spMk id="11" creationId="{731FE21B-2A45-4BF5-8B03-E12341988774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26:08.586" v="474"/>
          <ac:spMkLst>
            <pc:docMk/>
            <pc:sldMk cId="3013473432" sldId="268"/>
            <ac:spMk id="13" creationId="{2DC5A94D-79ED-48F5-9DC5-96CBB507CEC8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34:23.388" v="644"/>
          <ac:spMkLst>
            <pc:docMk/>
            <pc:sldMk cId="3013473432" sldId="268"/>
            <ac:spMk id="14" creationId="{E5097D2D-EC5F-4935-AB24-334A973BBE72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26:08.586" v="474"/>
          <ac:spMkLst>
            <pc:docMk/>
            <pc:sldMk cId="3013473432" sldId="268"/>
            <ac:spMk id="15" creationId="{93A3D4BE-AF25-4F9A-9C29-1145CCE24A28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33:03.856" v="604"/>
          <ac:spMkLst>
            <pc:docMk/>
            <pc:sldMk cId="3013473432" sldId="268"/>
            <ac:spMk id="17" creationId="{A4B9A42A-C5B8-4470-8743-670E34420507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33:03.856" v="604"/>
          <ac:spMkLst>
            <pc:docMk/>
            <pc:sldMk cId="3013473432" sldId="268"/>
            <ac:spMk id="19" creationId="{EDB12AFC-55F8-4AE8-9351-0F38D0C5DDA4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26:05.242" v="472"/>
          <ac:spMkLst>
            <pc:docMk/>
            <pc:sldMk cId="3013473432" sldId="268"/>
            <ac:spMk id="20" creationId="{6D4DC915-E0A7-4A90-884E-E850BC13824E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33:03.856" v="604"/>
          <ac:spMkLst>
            <pc:docMk/>
            <pc:sldMk cId="3013473432" sldId="268"/>
            <ac:spMk id="21" creationId="{C58506DD-7B3D-4594-846B-F78590BE9FA3}"/>
          </ac:spMkLst>
        </pc:spChg>
        <pc:grpChg chg="add del">
          <ac:chgData name="Kopp Franziska (inf19082)" userId="S::inf19082@lehre.dhbw-stuttgart.de::141d65d0-86d6-4b44-8e1e-5daf2ef71c0d" providerId="AD" clId="Web-{ACEDEAF3-7620-4ED4-AEFE-0281F4B3C7D7}" dt="2020-11-08T11:26:05.242" v="472"/>
          <ac:grpSpMkLst>
            <pc:docMk/>
            <pc:sldMk cId="3013473432" sldId="268"/>
            <ac:grpSpMk id="22" creationId="{2A63CDEE-5F6D-4664-ACDC-17D3FC7D0FD1}"/>
          </ac:grpSpMkLst>
        </pc:grpChg>
      </pc:sldChg>
      <pc:sldChg chg="addSp modSp mod setBg">
        <pc:chgData name="Kopp Franziska (inf19082)" userId="S::inf19082@lehre.dhbw-stuttgart.de::141d65d0-86d6-4b44-8e1e-5daf2ef71c0d" providerId="AD" clId="Web-{ACEDEAF3-7620-4ED4-AEFE-0281F4B3C7D7}" dt="2020-11-08T11:44:04.364" v="669" actId="20577"/>
        <pc:sldMkLst>
          <pc:docMk/>
          <pc:sldMk cId="2593219348" sldId="270"/>
        </pc:sldMkLst>
        <pc:spChg chg="mod">
          <ac:chgData name="Kopp Franziska (inf19082)" userId="S::inf19082@lehre.dhbw-stuttgart.de::141d65d0-86d6-4b44-8e1e-5daf2ef71c0d" providerId="AD" clId="Web-{ACEDEAF3-7620-4ED4-AEFE-0281F4B3C7D7}" dt="2020-11-08T11:44:04.364" v="669" actId="20577"/>
          <ac:spMkLst>
            <pc:docMk/>
            <pc:sldMk cId="2593219348" sldId="270"/>
            <ac:spMk id="2" creationId="{6CA63C0D-CCD1-BF4F-AAC9-627CC68BD4FD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25:37.820" v="466" actId="20577"/>
          <ac:spMkLst>
            <pc:docMk/>
            <pc:sldMk cId="2593219348" sldId="270"/>
            <ac:spMk id="3" creationId="{89917093-90EC-F242-AAFE-DD6FF09D5EDF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34.226" v="465"/>
          <ac:spMkLst>
            <pc:docMk/>
            <pc:sldMk cId="2593219348" sldId="270"/>
            <ac:spMk id="8" creationId="{827B839B-9ADE-406B-8590-F1CAEDED45A1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34.226" v="465"/>
          <ac:spMkLst>
            <pc:docMk/>
            <pc:sldMk cId="2593219348" sldId="270"/>
            <ac:spMk id="10" creationId="{CFE45BF0-46DB-408C-B5F7-7B11716805D4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34.226" v="465"/>
          <ac:spMkLst>
            <pc:docMk/>
            <pc:sldMk cId="2593219348" sldId="270"/>
            <ac:spMk id="12" creationId="{2AEBC8F2-97B1-41B4-93F1-2D289E197FBA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34.226" v="465"/>
          <ac:spMkLst>
            <pc:docMk/>
            <pc:sldMk cId="2593219348" sldId="270"/>
            <ac:spMk id="14" creationId="{472E3A19-F5D5-48FC-BB9C-48C2F68F598B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34.226" v="465"/>
          <ac:spMkLst>
            <pc:docMk/>
            <pc:sldMk cId="2593219348" sldId="270"/>
            <ac:spMk id="16" creationId="{7A62E32F-BB65-43A8-8EB5-92346890E549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5:34.226" v="465"/>
          <ac:spMkLst>
            <pc:docMk/>
            <pc:sldMk cId="2593219348" sldId="270"/>
            <ac:spMk id="18" creationId="{14E91B64-9FCC-451E-AFB4-A827D6329367}"/>
          </ac:spMkLst>
        </pc:spChg>
      </pc:sldChg>
      <pc:sldChg chg="del">
        <pc:chgData name="Kopp Franziska (inf19082)" userId="S::inf19082@lehre.dhbw-stuttgart.de::141d65d0-86d6-4b44-8e1e-5daf2ef71c0d" providerId="AD" clId="Web-{ACEDEAF3-7620-4ED4-AEFE-0281F4B3C7D7}" dt="2020-11-08T11:28:55.603" v="579"/>
        <pc:sldMkLst>
          <pc:docMk/>
          <pc:sldMk cId="4044459518" sldId="271"/>
        </pc:sldMkLst>
      </pc:sldChg>
      <pc:sldChg chg="addSp delSp modSp mod setBg">
        <pc:chgData name="Kopp Franziska (inf19082)" userId="S::inf19082@lehre.dhbw-stuttgart.de::141d65d0-86d6-4b44-8e1e-5daf2ef71c0d" providerId="AD" clId="Web-{ACEDEAF3-7620-4ED4-AEFE-0281F4B3C7D7}" dt="2020-11-08T11:34:50.107" v="645"/>
        <pc:sldMkLst>
          <pc:docMk/>
          <pc:sldMk cId="2937099697" sldId="272"/>
        </pc:sldMkLst>
        <pc:spChg chg="mod">
          <ac:chgData name="Kopp Franziska (inf19082)" userId="S::inf19082@lehre.dhbw-stuttgart.de::141d65d0-86d6-4b44-8e1e-5daf2ef71c0d" providerId="AD" clId="Web-{ACEDEAF3-7620-4ED4-AEFE-0281F4B3C7D7}" dt="2020-11-08T11:34:50.107" v="645"/>
          <ac:spMkLst>
            <pc:docMk/>
            <pc:sldMk cId="2937099697" sldId="272"/>
            <ac:spMk id="2" creationId="{6CA63C0D-CCD1-BF4F-AAC9-627CC68BD4FD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34:50.107" v="645"/>
          <ac:spMkLst>
            <pc:docMk/>
            <pc:sldMk cId="2937099697" sldId="272"/>
            <ac:spMk id="3" creationId="{89917093-90EC-F242-AAFE-DD6FF09D5EDF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34:50.107" v="645"/>
          <ac:spMkLst>
            <pc:docMk/>
            <pc:sldMk cId="2937099697" sldId="272"/>
            <ac:spMk id="8" creationId="{827B839B-9ADE-406B-8590-F1CAEDED45A1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34:50.107" v="645"/>
          <ac:spMkLst>
            <pc:docMk/>
            <pc:sldMk cId="2937099697" sldId="272"/>
            <ac:spMk id="10" creationId="{CFE45BF0-46DB-408C-B5F7-7B11716805D4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34:50.107" v="645"/>
          <ac:spMkLst>
            <pc:docMk/>
            <pc:sldMk cId="2937099697" sldId="272"/>
            <ac:spMk id="12" creationId="{2AEBC8F2-97B1-41B4-93F1-2D289E197FBA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34:50.107" v="645"/>
          <ac:spMkLst>
            <pc:docMk/>
            <pc:sldMk cId="2937099697" sldId="272"/>
            <ac:spMk id="14" creationId="{472E3A19-F5D5-48FC-BB9C-48C2F68F598B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34:50.107" v="645"/>
          <ac:spMkLst>
            <pc:docMk/>
            <pc:sldMk cId="2937099697" sldId="272"/>
            <ac:spMk id="16" creationId="{7A62E32F-BB65-43A8-8EB5-92346890E549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34:50.107" v="645"/>
          <ac:spMkLst>
            <pc:docMk/>
            <pc:sldMk cId="2937099697" sldId="272"/>
            <ac:spMk id="18" creationId="{14E91B64-9FCC-451E-AFB4-A827D6329367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34:50.107" v="645"/>
          <ac:spMkLst>
            <pc:docMk/>
            <pc:sldMk cId="2937099697" sldId="272"/>
            <ac:spMk id="23" creationId="{6A1473A6-3F22-483E-8A30-80B9D2B14592}"/>
          </ac:spMkLst>
        </pc:spChg>
        <pc:grpChg chg="add">
          <ac:chgData name="Kopp Franziska (inf19082)" userId="S::inf19082@lehre.dhbw-stuttgart.de::141d65d0-86d6-4b44-8e1e-5daf2ef71c0d" providerId="AD" clId="Web-{ACEDEAF3-7620-4ED4-AEFE-0281F4B3C7D7}" dt="2020-11-08T11:34:50.107" v="645"/>
          <ac:grpSpMkLst>
            <pc:docMk/>
            <pc:sldMk cId="2937099697" sldId="272"/>
            <ac:grpSpMk id="25" creationId="{AA1375E3-3E53-4D75-BAB7-E5929BFCB25F}"/>
          </ac:grpSpMkLst>
        </pc:grpChg>
      </pc:sldChg>
      <pc:sldChg chg="addSp delSp modSp add replId">
        <pc:chgData name="Kopp Franziska (inf19082)" userId="S::inf19082@lehre.dhbw-stuttgart.de::141d65d0-86d6-4b44-8e1e-5daf2ef71c0d" providerId="AD" clId="Web-{ACEDEAF3-7620-4ED4-AEFE-0281F4B3C7D7}" dt="2020-11-08T11:12:19.904" v="248" actId="1076"/>
        <pc:sldMkLst>
          <pc:docMk/>
          <pc:sldMk cId="1073253637" sldId="274"/>
        </pc:sldMkLst>
        <pc:spChg chg="mod">
          <ac:chgData name="Kopp Franziska (inf19082)" userId="S::inf19082@lehre.dhbw-stuttgart.de::141d65d0-86d6-4b44-8e1e-5daf2ef71c0d" providerId="AD" clId="Web-{ACEDEAF3-7620-4ED4-AEFE-0281F4B3C7D7}" dt="2020-11-08T11:10:42.450" v="152" actId="20577"/>
          <ac:spMkLst>
            <pc:docMk/>
            <pc:sldMk cId="1073253637" sldId="274"/>
            <ac:spMk id="5" creationId="{85598891-EE68-49EF-9FC6-65586AF26130}"/>
          </ac:spMkLst>
        </pc:spChg>
        <pc:spChg chg="add del mod">
          <ac:chgData name="Kopp Franziska (inf19082)" userId="S::inf19082@lehre.dhbw-stuttgart.de::141d65d0-86d6-4b44-8e1e-5daf2ef71c0d" providerId="AD" clId="Web-{ACEDEAF3-7620-4ED4-AEFE-0281F4B3C7D7}" dt="2020-11-08T11:09:48.824" v="106"/>
          <ac:spMkLst>
            <pc:docMk/>
            <pc:sldMk cId="1073253637" sldId="274"/>
            <ac:spMk id="6" creationId="{422E36C0-A322-42E6-AD4D-18F7C08E9D66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12:19.904" v="248" actId="1076"/>
          <ac:spMkLst>
            <pc:docMk/>
            <pc:sldMk cId="1073253637" sldId="274"/>
            <ac:spMk id="7" creationId="{1E661578-7797-4E33-80AC-0122FEDC2B92}"/>
          </ac:spMkLst>
        </pc:spChg>
        <pc:picChg chg="del">
          <ac:chgData name="Kopp Franziska (inf19082)" userId="S::inf19082@lehre.dhbw-stuttgart.de::141d65d0-86d6-4b44-8e1e-5daf2ef71c0d" providerId="AD" clId="Web-{ACEDEAF3-7620-4ED4-AEFE-0281F4B3C7D7}" dt="2020-11-08T11:09:10.902" v="101"/>
          <ac:picMkLst>
            <pc:docMk/>
            <pc:sldMk cId="1073253637" sldId="274"/>
            <ac:picMk id="4" creationId="{B0A1DE36-73FC-4874-A57C-84B7479390FA}"/>
          </ac:picMkLst>
        </pc:picChg>
      </pc:sldChg>
      <pc:sldChg chg="addSp delSp modSp new mod setBg">
        <pc:chgData name="Kopp Franziska (inf19082)" userId="S::inf19082@lehre.dhbw-stuttgart.de::141d65d0-86d6-4b44-8e1e-5daf2ef71c0d" providerId="AD" clId="Web-{ACEDEAF3-7620-4ED4-AEFE-0281F4B3C7D7}" dt="2020-11-08T11:28:52.478" v="578" actId="1076"/>
        <pc:sldMkLst>
          <pc:docMk/>
          <pc:sldMk cId="4241768754" sldId="275"/>
        </pc:sldMkLst>
        <pc:spChg chg="mod">
          <ac:chgData name="Kopp Franziska (inf19082)" userId="S::inf19082@lehre.dhbw-stuttgart.de::141d65d0-86d6-4b44-8e1e-5daf2ef71c0d" providerId="AD" clId="Web-{ACEDEAF3-7620-4ED4-AEFE-0281F4B3C7D7}" dt="2020-11-08T11:26:52.493" v="513"/>
          <ac:spMkLst>
            <pc:docMk/>
            <pc:sldMk cId="4241768754" sldId="275"/>
            <ac:spMk id="2" creationId="{78698E1F-6A2E-4012-B031-18BB0779F010}"/>
          </ac:spMkLst>
        </pc:spChg>
        <pc:spChg chg="mod">
          <ac:chgData name="Kopp Franziska (inf19082)" userId="S::inf19082@lehre.dhbw-stuttgart.de::141d65d0-86d6-4b44-8e1e-5daf2ef71c0d" providerId="AD" clId="Web-{ACEDEAF3-7620-4ED4-AEFE-0281F4B3C7D7}" dt="2020-11-08T11:28:41.509" v="576" actId="1076"/>
          <ac:spMkLst>
            <pc:docMk/>
            <pc:sldMk cId="4241768754" sldId="275"/>
            <ac:spMk id="3" creationId="{AB98D5A6-A4B3-482C-9E37-1B5EEAFB79D2}"/>
          </ac:spMkLst>
        </pc:spChg>
        <pc:spChg chg="add del mod">
          <ac:chgData name="Kopp Franziska (inf19082)" userId="S::inf19082@lehre.dhbw-stuttgart.de::141d65d0-86d6-4b44-8e1e-5daf2ef71c0d" providerId="AD" clId="Web-{ACEDEAF3-7620-4ED4-AEFE-0281F4B3C7D7}" dt="2020-11-08T11:27:27.430" v="530"/>
          <ac:spMkLst>
            <pc:docMk/>
            <pc:sldMk cId="4241768754" sldId="275"/>
            <ac:spMk id="4" creationId="{C4D2B861-AC9C-4F56-A2C6-FE8CA0F2FB6C}"/>
          </ac:spMkLst>
        </pc:spChg>
        <pc:spChg chg="add del">
          <ac:chgData name="Kopp Franziska (inf19082)" userId="S::inf19082@lehre.dhbw-stuttgart.de::141d65d0-86d6-4b44-8e1e-5daf2ef71c0d" providerId="AD" clId="Web-{ACEDEAF3-7620-4ED4-AEFE-0281F4B3C7D7}" dt="2020-11-08T11:27:12.633" v="527"/>
          <ac:spMkLst>
            <pc:docMk/>
            <pc:sldMk cId="4241768754" sldId="275"/>
            <ac:spMk id="5" creationId="{604A4FF7-DBD7-48CA-9441-AB262EC6B445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28:52.478" v="578" actId="1076"/>
          <ac:spMkLst>
            <pc:docMk/>
            <pc:sldMk cId="4241768754" sldId="275"/>
            <ac:spMk id="7" creationId="{0008BF82-F9DF-42EC-B0A1-D7238404E151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6:52.493" v="513"/>
          <ac:spMkLst>
            <pc:docMk/>
            <pc:sldMk cId="4241768754" sldId="275"/>
            <ac:spMk id="8" creationId="{827B839B-9ADE-406B-8590-F1CAEDED45A1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6:52.493" v="513"/>
          <ac:spMkLst>
            <pc:docMk/>
            <pc:sldMk cId="4241768754" sldId="275"/>
            <ac:spMk id="10" creationId="{CFE45BF0-46DB-408C-B5F7-7B11716805D4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6:52.493" v="513"/>
          <ac:spMkLst>
            <pc:docMk/>
            <pc:sldMk cId="4241768754" sldId="275"/>
            <ac:spMk id="12" creationId="{2AEBC8F2-97B1-41B4-93F1-2D289E197FBA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6:52.493" v="513"/>
          <ac:spMkLst>
            <pc:docMk/>
            <pc:sldMk cId="4241768754" sldId="275"/>
            <ac:spMk id="14" creationId="{472E3A19-F5D5-48FC-BB9C-48C2F68F598B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6:52.493" v="513"/>
          <ac:spMkLst>
            <pc:docMk/>
            <pc:sldMk cId="4241768754" sldId="275"/>
            <ac:spMk id="16" creationId="{7A62E32F-BB65-43A8-8EB5-92346890E549}"/>
          </ac:spMkLst>
        </pc:spChg>
        <pc:spChg chg="add">
          <ac:chgData name="Kopp Franziska (inf19082)" userId="S::inf19082@lehre.dhbw-stuttgart.de::141d65d0-86d6-4b44-8e1e-5daf2ef71c0d" providerId="AD" clId="Web-{ACEDEAF3-7620-4ED4-AEFE-0281F4B3C7D7}" dt="2020-11-08T11:26:52.493" v="513"/>
          <ac:spMkLst>
            <pc:docMk/>
            <pc:sldMk cId="4241768754" sldId="275"/>
            <ac:spMk id="18" creationId="{14E91B64-9FCC-451E-AFB4-A827D6329367}"/>
          </ac:spMkLst>
        </pc:spChg>
        <pc:graphicFrameChg chg="add mod">
          <ac:chgData name="Kopp Franziska (inf19082)" userId="S::inf19082@lehre.dhbw-stuttgart.de::141d65d0-86d6-4b44-8e1e-5daf2ef71c0d" providerId="AD" clId="Web-{ACEDEAF3-7620-4ED4-AEFE-0281F4B3C7D7}" dt="2020-11-08T11:28:23.525" v="570" actId="1076"/>
          <ac:graphicFrameMkLst>
            <pc:docMk/>
            <pc:sldMk cId="4241768754" sldId="275"/>
            <ac:graphicFrameMk id="6" creationId="{64BB04E8-A3BD-4A90-80F5-F6A663C590A0}"/>
          </ac:graphicFrameMkLst>
        </pc:graphicFrameChg>
      </pc:sldChg>
      <pc:sldChg chg="addSp delSp modSp new addAnim modAnim">
        <pc:chgData name="Kopp Franziska (inf19082)" userId="S::inf19082@lehre.dhbw-stuttgart.de::141d65d0-86d6-4b44-8e1e-5daf2ef71c0d" providerId="AD" clId="Web-{ACEDEAF3-7620-4ED4-AEFE-0281F4B3C7D7}" dt="2020-11-08T11:51:22.119" v="716"/>
        <pc:sldMkLst>
          <pc:docMk/>
          <pc:sldMk cId="3786618866" sldId="276"/>
        </pc:sldMkLst>
        <pc:spChg chg="del">
          <ac:chgData name="Kopp Franziska (inf19082)" userId="S::inf19082@lehre.dhbw-stuttgart.de::141d65d0-86d6-4b44-8e1e-5daf2ef71c0d" providerId="AD" clId="Web-{ACEDEAF3-7620-4ED4-AEFE-0281F4B3C7D7}" dt="2020-11-08T11:41:39.628" v="647"/>
          <ac:spMkLst>
            <pc:docMk/>
            <pc:sldMk cId="3786618866" sldId="276"/>
            <ac:spMk id="3" creationId="{0E36D8A4-126F-4A09-B6B3-660D9EC43131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45:59.287" v="681" actId="14100"/>
          <ac:spMkLst>
            <pc:docMk/>
            <pc:sldMk cId="3786618866" sldId="276"/>
            <ac:spMk id="5" creationId="{B95F3EB2-AA76-41EC-BC7C-BC57BF82542A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46:17.209" v="686" actId="14100"/>
          <ac:spMkLst>
            <pc:docMk/>
            <pc:sldMk cId="3786618866" sldId="276"/>
            <ac:spMk id="8" creationId="{0D2D835F-2609-4DE6-A69D-53F2523002A8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46:30.381" v="689" actId="14100"/>
          <ac:spMkLst>
            <pc:docMk/>
            <pc:sldMk cId="3786618866" sldId="276"/>
            <ac:spMk id="9" creationId="{FBF08F9B-F63A-4391-8C7A-4DD0BC4A6BBE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46:52.506" v="693" actId="14100"/>
          <ac:spMkLst>
            <pc:docMk/>
            <pc:sldMk cId="3786618866" sldId="276"/>
            <ac:spMk id="10" creationId="{C47D92CC-8FA0-4A96-95B3-C72AD6C124A5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47:06.382" v="696" actId="14100"/>
          <ac:spMkLst>
            <pc:docMk/>
            <pc:sldMk cId="3786618866" sldId="276"/>
            <ac:spMk id="11" creationId="{6F7646F5-B195-407F-800C-2CEA3F473959}"/>
          </ac:spMkLst>
        </pc:spChg>
        <pc:spChg chg="add mod">
          <ac:chgData name="Kopp Franziska (inf19082)" userId="S::inf19082@lehre.dhbw-stuttgart.de::141d65d0-86d6-4b44-8e1e-5daf2ef71c0d" providerId="AD" clId="Web-{ACEDEAF3-7620-4ED4-AEFE-0281F4B3C7D7}" dt="2020-11-08T11:47:17.741" v="699" actId="14100"/>
          <ac:spMkLst>
            <pc:docMk/>
            <pc:sldMk cId="3786618866" sldId="276"/>
            <ac:spMk id="12" creationId="{20606CB7-F108-47BF-9923-92A249DD4833}"/>
          </ac:spMkLst>
        </pc:spChg>
        <pc:picChg chg="add mod ord">
          <ac:chgData name="Kopp Franziska (inf19082)" userId="S::inf19082@lehre.dhbw-stuttgart.de::141d65d0-86d6-4b44-8e1e-5daf2ef71c0d" providerId="AD" clId="Web-{ACEDEAF3-7620-4ED4-AEFE-0281F4B3C7D7}" dt="2020-11-08T11:45:25.959" v="676" actId="1076"/>
          <ac:picMkLst>
            <pc:docMk/>
            <pc:sldMk cId="3786618866" sldId="276"/>
            <ac:picMk id="4" creationId="{4933FA35-BF11-4E50-AA45-1977FE0FD5D7}"/>
          </ac:picMkLst>
        </pc:picChg>
        <pc:picChg chg="add del">
          <ac:chgData name="Kopp Franziska (inf19082)" userId="S::inf19082@lehre.dhbw-stuttgart.de::141d65d0-86d6-4b44-8e1e-5daf2ef71c0d" providerId="AD" clId="Web-{ACEDEAF3-7620-4ED4-AEFE-0281F4B3C7D7}" dt="2020-11-08T11:46:04.475" v="683"/>
          <ac:picMkLst>
            <pc:docMk/>
            <pc:sldMk cId="3786618866" sldId="276"/>
            <ac:picMk id="7" creationId="{0CE8DA4D-0F79-4227-A901-3D22D8C5F195}"/>
          </ac:picMkLst>
        </pc:picChg>
      </pc:sldChg>
    </pc:docChg>
  </pc:docChgLst>
  <pc:docChgLst>
    <pc:chgData name="Tabboush Mouaz (inf19151)" userId="S::inf19151@lehre.dhbw-stuttgart.de::e9491320-6447-430d-b94e-1fce464613a7" providerId="AD" clId="Web-{5A9D7379-9392-497B-BD31-2EDC771E8727}"/>
    <pc:docChg chg="addSld delSld modSld modSection">
      <pc:chgData name="Tabboush Mouaz (inf19151)" userId="S::inf19151@lehre.dhbw-stuttgart.de::e9491320-6447-430d-b94e-1fce464613a7" providerId="AD" clId="Web-{5A9D7379-9392-497B-BD31-2EDC771E8727}" dt="2020-11-08T17:27:09.596" v="257" actId="1076"/>
      <pc:docMkLst>
        <pc:docMk/>
      </pc:docMkLst>
      <pc:sldChg chg="addSp delSp modSp modNotes">
        <pc:chgData name="Tabboush Mouaz (inf19151)" userId="S::inf19151@lehre.dhbw-stuttgart.de::e9491320-6447-430d-b94e-1fce464613a7" providerId="AD" clId="Web-{5A9D7379-9392-497B-BD31-2EDC771E8727}" dt="2020-11-08T17:24:23.437" v="250"/>
        <pc:sldMkLst>
          <pc:docMk/>
          <pc:sldMk cId="1167744786" sldId="267"/>
        </pc:sldMkLst>
        <pc:spChg chg="del">
          <ac:chgData name="Tabboush Mouaz (inf19151)" userId="S::inf19151@lehre.dhbw-stuttgart.de::e9491320-6447-430d-b94e-1fce464613a7" providerId="AD" clId="Web-{5A9D7379-9392-497B-BD31-2EDC771E8727}" dt="2020-11-08T17:15:39.740" v="0"/>
          <ac:spMkLst>
            <pc:docMk/>
            <pc:sldMk cId="1167744786" sldId="267"/>
            <ac:spMk id="3" creationId="{5AF2C5D1-7581-AC47-9CD6-63AA2DB9C1CE}"/>
          </ac:spMkLst>
        </pc:spChg>
        <pc:picChg chg="add mod ord">
          <ac:chgData name="Tabboush Mouaz (inf19151)" userId="S::inf19151@lehre.dhbw-stuttgart.de::e9491320-6447-430d-b94e-1fce464613a7" providerId="AD" clId="Web-{5A9D7379-9392-497B-BD31-2EDC771E8727}" dt="2020-11-08T17:18:41.321" v="19" actId="14100"/>
          <ac:picMkLst>
            <pc:docMk/>
            <pc:sldMk cId="1167744786" sldId="267"/>
            <ac:picMk id="4" creationId="{67EC762A-798E-479F-8191-D2EE8A2BECC0}"/>
          </ac:picMkLst>
        </pc:picChg>
      </pc:sldChg>
      <pc:sldChg chg="addSp delSp modSp">
        <pc:chgData name="Tabboush Mouaz (inf19151)" userId="S::inf19151@lehre.dhbw-stuttgart.de::e9491320-6447-430d-b94e-1fce464613a7" providerId="AD" clId="Web-{5A9D7379-9392-497B-BD31-2EDC771E8727}" dt="2020-11-08T17:18:26.024" v="17" actId="1076"/>
        <pc:sldMkLst>
          <pc:docMk/>
          <pc:sldMk cId="3013473432" sldId="268"/>
        </pc:sldMkLst>
        <pc:spChg chg="add del mod">
          <ac:chgData name="Tabboush Mouaz (inf19151)" userId="S::inf19151@lehre.dhbw-stuttgart.de::e9491320-6447-430d-b94e-1fce464613a7" providerId="AD" clId="Web-{5A9D7379-9392-497B-BD31-2EDC771E8727}" dt="2020-11-08T17:18:26.024" v="17" actId="1076"/>
          <ac:spMkLst>
            <pc:docMk/>
            <pc:sldMk cId="3013473432" sldId="268"/>
            <ac:spMk id="3" creationId="{984CA6AB-CE16-41EF-9FF9-6CB157A6E7CE}"/>
          </ac:spMkLst>
        </pc:spChg>
        <pc:spChg chg="del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4" creationId="{26355CF0-422E-4E6A-95EA-261971F670F4}"/>
          </ac:spMkLst>
        </pc:spChg>
        <pc:spChg chg="del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5" creationId="{8AA5B50B-519E-4763-9EFB-2C80373D1F75}"/>
          </ac:spMkLst>
        </pc:spChg>
        <pc:spChg chg="del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6" creationId="{298FD7FF-CB14-4A07-B879-0731A18473E7}"/>
          </ac:spMkLst>
        </pc:spChg>
        <pc:spChg chg="del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8" creationId="{CA0D5741-1590-4555-A7A7-DC9B4E2EE457}"/>
          </ac:spMkLst>
        </pc:spChg>
        <pc:spChg chg="del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10" creationId="{3E9C0339-B0D3-40BA-96EF-3C1DB738AE2C}"/>
          </ac:spMkLst>
        </pc:spChg>
        <pc:spChg chg="del">
          <ac:chgData name="Tabboush Mouaz (inf19151)" userId="S::inf19151@lehre.dhbw-stuttgart.de::e9491320-6447-430d-b94e-1fce464613a7" providerId="AD" clId="Web-{5A9D7379-9392-497B-BD31-2EDC771E8727}" dt="2020-11-08T17:17:43.555" v="9"/>
          <ac:spMkLst>
            <pc:docMk/>
            <pc:sldMk cId="3013473432" sldId="268"/>
            <ac:spMk id="14" creationId="{E5097D2D-EC5F-4935-AB24-334A973BBE72}"/>
          </ac:spMkLst>
        </pc:spChg>
        <pc:spChg chg="del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17" creationId="{A4B9A42A-C5B8-4470-8743-670E34420507}"/>
          </ac:spMkLst>
        </pc:spChg>
        <pc:spChg chg="del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19" creationId="{EDB12AFC-55F8-4AE8-9351-0F38D0C5DDA4}"/>
          </ac:spMkLst>
        </pc:spChg>
        <pc:spChg chg="del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21" creationId="{C58506DD-7B3D-4594-846B-F78590BE9FA3}"/>
          </ac:spMkLst>
        </pc:spChg>
        <pc:spChg chg="add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26" creationId="{0B3B9DBC-97CC-4A18-B4A6-66E240292269}"/>
          </ac:spMkLst>
        </pc:spChg>
        <pc:spChg chg="add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28" creationId="{F4492644-1D84-449E-94E4-5FC5C873D32E}"/>
          </ac:spMkLst>
        </pc:spChg>
        <pc:spChg chg="add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30" creationId="{94EE1A74-DEBF-434E-8B5E-7AB296ECBE08}"/>
          </ac:spMkLst>
        </pc:spChg>
        <pc:spChg chg="add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32" creationId="{8C7C4D4B-92D9-4FA4-A294-749E8574FF51}"/>
          </ac:spMkLst>
        </pc:spChg>
        <pc:spChg chg="add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34" creationId="{BADA3358-2A3F-41B0-A458-6FD1DB3AF9BB}"/>
          </ac:spMkLst>
        </pc:spChg>
        <pc:spChg chg="add">
          <ac:chgData name="Tabboush Mouaz (inf19151)" userId="S::inf19151@lehre.dhbw-stuttgart.de::e9491320-6447-430d-b94e-1fce464613a7" providerId="AD" clId="Web-{5A9D7379-9392-497B-BD31-2EDC771E8727}" dt="2020-11-08T17:18:00.399" v="10"/>
          <ac:spMkLst>
            <pc:docMk/>
            <pc:sldMk cId="3013473432" sldId="268"/>
            <ac:spMk id="36" creationId="{E4737216-37B2-43AD-AB08-05BFCCEFC99E}"/>
          </ac:spMkLst>
        </pc:spChg>
      </pc:sldChg>
      <pc:sldChg chg="addSp delSp modSp">
        <pc:chgData name="Tabboush Mouaz (inf19151)" userId="S::inf19151@lehre.dhbw-stuttgart.de::e9491320-6447-430d-b94e-1fce464613a7" providerId="AD" clId="Web-{5A9D7379-9392-497B-BD31-2EDC771E8727}" dt="2020-11-08T17:17:26.351" v="8" actId="1076"/>
        <pc:sldMkLst>
          <pc:docMk/>
          <pc:sldMk cId="2593219348" sldId="270"/>
        </pc:sldMkLst>
        <pc:spChg chg="del">
          <ac:chgData name="Tabboush Mouaz (inf19151)" userId="S::inf19151@lehre.dhbw-stuttgart.de::e9491320-6447-430d-b94e-1fce464613a7" providerId="AD" clId="Web-{5A9D7379-9392-497B-BD31-2EDC771E8727}" dt="2020-11-08T17:16:47.022" v="1"/>
          <ac:spMkLst>
            <pc:docMk/>
            <pc:sldMk cId="2593219348" sldId="270"/>
            <ac:spMk id="3" creationId="{89917093-90EC-F242-AAFE-DD6FF09D5EDF}"/>
          </ac:spMkLst>
        </pc:spChg>
        <pc:picChg chg="add mod ord modCrop">
          <ac:chgData name="Tabboush Mouaz (inf19151)" userId="S::inf19151@lehre.dhbw-stuttgart.de::e9491320-6447-430d-b94e-1fce464613a7" providerId="AD" clId="Web-{5A9D7379-9392-497B-BD31-2EDC771E8727}" dt="2020-11-08T17:17:26.351" v="8" actId="1076"/>
          <ac:picMkLst>
            <pc:docMk/>
            <pc:sldMk cId="2593219348" sldId="270"/>
            <ac:picMk id="4" creationId="{1A7F2E00-817C-47F3-AC3E-BA97F42CC18E}"/>
          </ac:picMkLst>
        </pc:picChg>
      </pc:sldChg>
      <pc:sldChg chg="addSp delSp modSp">
        <pc:chgData name="Tabboush Mouaz (inf19151)" userId="S::inf19151@lehre.dhbw-stuttgart.de::e9491320-6447-430d-b94e-1fce464613a7" providerId="AD" clId="Web-{5A9D7379-9392-497B-BD31-2EDC771E8727}" dt="2020-11-08T17:27:09.596" v="257" actId="1076"/>
        <pc:sldMkLst>
          <pc:docMk/>
          <pc:sldMk cId="3255714987" sldId="273"/>
        </pc:sldMkLst>
        <pc:spChg chg="add del mod">
          <ac:chgData name="Tabboush Mouaz (inf19151)" userId="S::inf19151@lehre.dhbw-stuttgart.de::e9491320-6447-430d-b94e-1fce464613a7" providerId="AD" clId="Web-{5A9D7379-9392-497B-BD31-2EDC771E8727}" dt="2020-11-08T17:26:55.737" v="253"/>
          <ac:spMkLst>
            <pc:docMk/>
            <pc:sldMk cId="3255714987" sldId="273"/>
            <ac:spMk id="4" creationId="{2CF5FD77-754C-4CAB-8681-D9A51A52037D}"/>
          </ac:spMkLst>
        </pc:spChg>
        <pc:picChg chg="add mod">
          <ac:chgData name="Tabboush Mouaz (inf19151)" userId="S::inf19151@lehre.dhbw-stuttgart.de::e9491320-6447-430d-b94e-1fce464613a7" providerId="AD" clId="Web-{5A9D7379-9392-497B-BD31-2EDC771E8727}" dt="2020-11-08T17:27:09.596" v="257" actId="1076"/>
          <ac:picMkLst>
            <pc:docMk/>
            <pc:sldMk cId="3255714987" sldId="273"/>
            <ac:picMk id="2" creationId="{DB0D017B-C234-4F1C-A521-70B931FC76AA}"/>
          </ac:picMkLst>
        </pc:picChg>
        <pc:picChg chg="del">
          <ac:chgData name="Tabboush Mouaz (inf19151)" userId="S::inf19151@lehre.dhbw-stuttgart.de::e9491320-6447-430d-b94e-1fce464613a7" providerId="AD" clId="Web-{5A9D7379-9392-497B-BD31-2EDC771E8727}" dt="2020-11-08T17:26:52.471" v="252"/>
          <ac:picMkLst>
            <pc:docMk/>
            <pc:sldMk cId="3255714987" sldId="273"/>
            <ac:picMk id="14" creationId="{069E931E-520A-EB4E-AB15-8C32020FA0A9}"/>
          </ac:picMkLst>
        </pc:picChg>
      </pc:sldChg>
      <pc:sldChg chg="add del replId">
        <pc:chgData name="Tabboush Mouaz (inf19151)" userId="S::inf19151@lehre.dhbw-stuttgart.de::e9491320-6447-430d-b94e-1fce464613a7" providerId="AD" clId="Web-{5A9D7379-9392-497B-BD31-2EDC771E8727}" dt="2020-11-08T17:18:24.915" v="15"/>
        <pc:sldMkLst>
          <pc:docMk/>
          <pc:sldMk cId="2818891032" sldId="277"/>
        </pc:sldMkLst>
      </pc:sldChg>
    </pc:docChg>
  </pc:docChgLst>
  <pc:docChgLst>
    <pc:chgData name="Tabboush Mouaz (inf19151)" userId="S::inf19151@lehre.dhbw-stuttgart.de::e9491320-6447-430d-b94e-1fce464613a7" providerId="AD" clId="Web-{6FDA0F65-5FCD-44DA-9FA7-868AF6F2C445}"/>
    <pc:docChg chg="modSld">
      <pc:chgData name="Tabboush Mouaz (inf19151)" userId="S::inf19151@lehre.dhbw-stuttgart.de::e9491320-6447-430d-b94e-1fce464613a7" providerId="AD" clId="Web-{6FDA0F65-5FCD-44DA-9FA7-868AF6F2C445}" dt="2020-11-08T17:31:13.413" v="72" actId="1076"/>
      <pc:docMkLst>
        <pc:docMk/>
      </pc:docMkLst>
      <pc:sldChg chg="modNotes">
        <pc:chgData name="Tabboush Mouaz (inf19151)" userId="S::inf19151@lehre.dhbw-stuttgart.de::e9491320-6447-430d-b94e-1fce464613a7" providerId="AD" clId="Web-{6FDA0F65-5FCD-44DA-9FA7-868AF6F2C445}" dt="2020-11-08T17:28:31.752" v="13"/>
        <pc:sldMkLst>
          <pc:docMk/>
          <pc:sldMk cId="3255714987" sldId="273"/>
        </pc:sldMkLst>
      </pc:sldChg>
      <pc:sldChg chg="addSp delSp modSp mod setClrOvrMap">
        <pc:chgData name="Tabboush Mouaz (inf19151)" userId="S::inf19151@lehre.dhbw-stuttgart.de::e9491320-6447-430d-b94e-1fce464613a7" providerId="AD" clId="Web-{6FDA0F65-5FCD-44DA-9FA7-868AF6F2C445}" dt="2020-11-08T17:31:13.413" v="72" actId="1076"/>
        <pc:sldMkLst>
          <pc:docMk/>
          <pc:sldMk cId="1073253637" sldId="274"/>
        </pc:sldMkLst>
        <pc:spChg chg="mod">
          <ac:chgData name="Tabboush Mouaz (inf19151)" userId="S::inf19151@lehre.dhbw-stuttgart.de::e9491320-6447-430d-b94e-1fce464613a7" providerId="AD" clId="Web-{6FDA0F65-5FCD-44DA-9FA7-868AF6F2C445}" dt="2020-11-08T17:29:10.644" v="19"/>
          <ac:spMkLst>
            <pc:docMk/>
            <pc:sldMk cId="1073253637" sldId="274"/>
            <ac:spMk id="2" creationId="{EF2260F3-C319-9548-99F7-7F186BD3BF7E}"/>
          </ac:spMkLst>
        </pc:spChg>
        <pc:spChg chg="mod">
          <ac:chgData name="Tabboush Mouaz (inf19151)" userId="S::inf19151@lehre.dhbw-stuttgart.de::e9491320-6447-430d-b94e-1fce464613a7" providerId="AD" clId="Web-{6FDA0F65-5FCD-44DA-9FA7-868AF6F2C445}" dt="2020-11-08T17:31:08.913" v="69" actId="20577"/>
          <ac:spMkLst>
            <pc:docMk/>
            <pc:sldMk cId="1073253637" sldId="274"/>
            <ac:spMk id="5" creationId="{85598891-EE68-49EF-9FC6-65586AF26130}"/>
          </ac:spMkLst>
        </pc:spChg>
        <pc:spChg chg="mod">
          <ac:chgData name="Tabboush Mouaz (inf19151)" userId="S::inf19151@lehre.dhbw-stuttgart.de::e9491320-6447-430d-b94e-1fce464613a7" providerId="AD" clId="Web-{6FDA0F65-5FCD-44DA-9FA7-868AF6F2C445}" dt="2020-11-08T17:31:02.272" v="40" actId="1076"/>
          <ac:spMkLst>
            <pc:docMk/>
            <pc:sldMk cId="1073253637" sldId="274"/>
            <ac:spMk id="7" creationId="{1E661578-7797-4E33-80AC-0122FEDC2B92}"/>
          </ac:spMkLst>
        </pc:spChg>
        <pc:spChg chg="add del">
          <ac:chgData name="Tabboush Mouaz (inf19151)" userId="S::inf19151@lehre.dhbw-stuttgart.de::e9491320-6447-430d-b94e-1fce464613a7" providerId="AD" clId="Web-{6FDA0F65-5FCD-44DA-9FA7-868AF6F2C445}" dt="2020-11-08T17:29:10.644" v="19"/>
          <ac:spMkLst>
            <pc:docMk/>
            <pc:sldMk cId="1073253637" sldId="274"/>
            <ac:spMk id="10" creationId="{911A6C77-6109-4F77-975B-C375615A557E}"/>
          </ac:spMkLst>
        </pc:spChg>
        <pc:spChg chg="add del">
          <ac:chgData name="Tabboush Mouaz (inf19151)" userId="S::inf19151@lehre.dhbw-stuttgart.de::e9491320-6447-430d-b94e-1fce464613a7" providerId="AD" clId="Web-{6FDA0F65-5FCD-44DA-9FA7-868AF6F2C445}" dt="2020-11-08T17:29:10.644" v="19"/>
          <ac:spMkLst>
            <pc:docMk/>
            <pc:sldMk cId="1073253637" sldId="274"/>
            <ac:spMk id="22" creationId="{9AA72BD9-2C5A-4EDC-931F-5AA08EACA0F3}"/>
          </ac:spMkLst>
        </pc:spChg>
        <pc:spChg chg="add del">
          <ac:chgData name="Tabboush Mouaz (inf19151)" userId="S::inf19151@lehre.dhbw-stuttgart.de::e9491320-6447-430d-b94e-1fce464613a7" providerId="AD" clId="Web-{6FDA0F65-5FCD-44DA-9FA7-868AF6F2C445}" dt="2020-11-08T17:29:10.644" v="19"/>
          <ac:spMkLst>
            <pc:docMk/>
            <pc:sldMk cId="1073253637" sldId="274"/>
            <ac:spMk id="24" creationId="{DD3981AC-7B61-4947-BCF3-F7AA7FA385B9}"/>
          </ac:spMkLst>
        </pc:spChg>
        <pc:spChg chg="add del">
          <ac:chgData name="Tabboush Mouaz (inf19151)" userId="S::inf19151@lehre.dhbw-stuttgart.de::e9491320-6447-430d-b94e-1fce464613a7" providerId="AD" clId="Web-{6FDA0F65-5FCD-44DA-9FA7-868AF6F2C445}" dt="2020-11-08T17:29:10.644" v="19"/>
          <ac:spMkLst>
            <pc:docMk/>
            <pc:sldMk cId="1073253637" sldId="274"/>
            <ac:spMk id="26" creationId="{55D4142C-5077-457F-A6AD-3FECFDB39685}"/>
          </ac:spMkLst>
        </pc:spChg>
        <pc:spChg chg="add del">
          <ac:chgData name="Tabboush Mouaz (inf19151)" userId="S::inf19151@lehre.dhbw-stuttgart.de::e9491320-6447-430d-b94e-1fce464613a7" providerId="AD" clId="Web-{6FDA0F65-5FCD-44DA-9FA7-868AF6F2C445}" dt="2020-11-08T17:29:10.644" v="19"/>
          <ac:spMkLst>
            <pc:docMk/>
            <pc:sldMk cId="1073253637" sldId="274"/>
            <ac:spMk id="28" creationId="{7A5F0580-5EE9-419F-96EE-B6529EF6E7D0}"/>
          </ac:spMkLst>
        </pc:spChg>
        <pc:grpChg chg="add del">
          <ac:chgData name="Tabboush Mouaz (inf19151)" userId="S::inf19151@lehre.dhbw-stuttgart.de::e9491320-6447-430d-b94e-1fce464613a7" providerId="AD" clId="Web-{6FDA0F65-5FCD-44DA-9FA7-868AF6F2C445}" dt="2020-11-08T17:29:10.644" v="19"/>
          <ac:grpSpMkLst>
            <pc:docMk/>
            <pc:sldMk cId="1073253637" sldId="274"/>
            <ac:grpSpMk id="12" creationId="{CB343D17-9934-455E-B326-2F39206BA44A}"/>
          </ac:grpSpMkLst>
        </pc:grpChg>
        <pc:picChg chg="add del mod ord">
          <ac:chgData name="Tabboush Mouaz (inf19151)" userId="S::inf19151@lehre.dhbw-stuttgart.de::e9491320-6447-430d-b94e-1fce464613a7" providerId="AD" clId="Web-{6FDA0F65-5FCD-44DA-9FA7-868AF6F2C445}" dt="2020-11-08T17:29:16.441" v="20"/>
          <ac:picMkLst>
            <pc:docMk/>
            <pc:sldMk cId="1073253637" sldId="274"/>
            <ac:picMk id="3" creationId="{7C1E7B29-989E-4D00-9812-7AFCC8C0FF2C}"/>
          </ac:picMkLst>
        </pc:picChg>
        <pc:picChg chg="add mod modCrop">
          <ac:chgData name="Tabboush Mouaz (inf19151)" userId="S::inf19151@lehre.dhbw-stuttgart.de::e9491320-6447-430d-b94e-1fce464613a7" providerId="AD" clId="Web-{6FDA0F65-5FCD-44DA-9FA7-868AF6F2C445}" dt="2020-11-08T17:31:13.413" v="72" actId="1076"/>
          <ac:picMkLst>
            <pc:docMk/>
            <pc:sldMk cId="1073253637" sldId="274"/>
            <ac:picMk id="4" creationId="{7CC78A4A-5781-42BD-9BC9-A878C6674DA5}"/>
          </ac:picMkLst>
        </pc:picChg>
      </pc:sldChg>
    </pc:docChg>
  </pc:docChgLst>
  <pc:docChgLst>
    <pc:chgData name="Kopp Franziska (inf19082)" userId="S::inf19082@lehre.dhbw-stuttgart.de::141d65d0-86d6-4b44-8e1e-5daf2ef71c0d" providerId="AD" clId="Web-{6A151306-9D2F-4939-8D93-0DB0DA0867B2}"/>
    <pc:docChg chg="modSld">
      <pc:chgData name="Kopp Franziska (inf19082)" userId="S::inf19082@lehre.dhbw-stuttgart.de::141d65d0-86d6-4b44-8e1e-5daf2ef71c0d" providerId="AD" clId="Web-{6A151306-9D2F-4939-8D93-0DB0DA0867B2}" dt="2020-11-08T11:58:06.754" v="4" actId="20577"/>
      <pc:docMkLst>
        <pc:docMk/>
      </pc:docMkLst>
      <pc:sldChg chg="modSp">
        <pc:chgData name="Kopp Franziska (inf19082)" userId="S::inf19082@lehre.dhbw-stuttgart.de::141d65d0-86d6-4b44-8e1e-5daf2ef71c0d" providerId="AD" clId="Web-{6A151306-9D2F-4939-8D93-0DB0DA0867B2}" dt="2020-11-08T11:58:05.582" v="2" actId="20577"/>
        <pc:sldMkLst>
          <pc:docMk/>
          <pc:sldMk cId="4010000524" sldId="256"/>
        </pc:sldMkLst>
        <pc:spChg chg="mod">
          <ac:chgData name="Kopp Franziska (inf19082)" userId="S::inf19082@lehre.dhbw-stuttgart.de::141d65d0-86d6-4b44-8e1e-5daf2ef71c0d" providerId="AD" clId="Web-{6A151306-9D2F-4939-8D93-0DB0DA0867B2}" dt="2020-11-08T11:58:05.582" v="2" actId="20577"/>
          <ac:spMkLst>
            <pc:docMk/>
            <pc:sldMk cId="4010000524" sldId="256"/>
            <ac:spMk id="2" creationId="{B8B14851-75BA-1F4C-8F01-4EDA8B52084E}"/>
          </ac:spMkLst>
        </pc:spChg>
      </pc:sldChg>
    </pc:docChg>
  </pc:docChgLst>
  <pc:docChgLst>
    <pc:chgData name="Kopp Franziska (inf19082)" userId="S::inf19082@lehre.dhbw-stuttgart.de::141d65d0-86d6-4b44-8e1e-5daf2ef71c0d" providerId="AD" clId="Web-{C2E040C0-C68F-4676-BF76-D1EB9F475B14}"/>
    <pc:docChg chg="modSld">
      <pc:chgData name="Kopp Franziska (inf19082)" userId="S::inf19082@lehre.dhbw-stuttgart.de::141d65d0-86d6-4b44-8e1e-5daf2ef71c0d" providerId="AD" clId="Web-{C2E040C0-C68F-4676-BF76-D1EB9F475B14}" dt="2020-11-08T08:54:03.389" v="2" actId="20577"/>
      <pc:docMkLst>
        <pc:docMk/>
      </pc:docMkLst>
      <pc:sldChg chg="modSp">
        <pc:chgData name="Kopp Franziska (inf19082)" userId="S::inf19082@lehre.dhbw-stuttgart.de::141d65d0-86d6-4b44-8e1e-5daf2ef71c0d" providerId="AD" clId="Web-{C2E040C0-C68F-4676-BF76-D1EB9F475B14}" dt="2020-11-08T08:54:02.139" v="0" actId="20577"/>
        <pc:sldMkLst>
          <pc:docMk/>
          <pc:sldMk cId="2937099697" sldId="272"/>
        </pc:sldMkLst>
        <pc:spChg chg="mod">
          <ac:chgData name="Kopp Franziska (inf19082)" userId="S::inf19082@lehre.dhbw-stuttgart.de::141d65d0-86d6-4b44-8e1e-5daf2ef71c0d" providerId="AD" clId="Web-{C2E040C0-C68F-4676-BF76-D1EB9F475B14}" dt="2020-11-08T08:54:02.139" v="0" actId="20577"/>
          <ac:spMkLst>
            <pc:docMk/>
            <pc:sldMk cId="2937099697" sldId="272"/>
            <ac:spMk id="2" creationId="{6CA63C0D-CCD1-BF4F-AAC9-627CC68BD4FD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6T15:10:45.559" idx="2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10.png>
</file>

<file path=ppt/media/image11.jpeg>
</file>

<file path=ppt/media/image2.jp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9ED20E-8578-9844-B4D4-E8ED6A498CEF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F022FE-875E-B745-A0A0-E7224769AA0F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11732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022FE-875E-B745-A0A0-E7224769AA0F}" type="slidenum">
              <a:rPr lang="en-DE" smtClean="0"/>
              <a:t>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15029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 err="1">
                <a:cs typeface="Calibri"/>
              </a:rPr>
              <a:t>Ist</a:t>
            </a:r>
            <a:r>
              <a:rPr lang="en-DE" dirty="0">
                <a:cs typeface="Calibri"/>
              </a:rPr>
              <a:t> das PSP </a:t>
            </a:r>
            <a:r>
              <a:rPr lang="en-DE" dirty="0" err="1">
                <a:cs typeface="Calibri"/>
              </a:rPr>
              <a:t>im</a:t>
            </a:r>
            <a:r>
              <a:rPr lang="en-DE" dirty="0">
                <a:cs typeface="Calibri"/>
              </a:rPr>
              <a:t> PM </a:t>
            </a:r>
            <a:r>
              <a:rPr lang="en-DE" dirty="0" err="1">
                <a:cs typeface="Calibri"/>
              </a:rPr>
              <a:t>schon</a:t>
            </a:r>
            <a:r>
              <a:rPr lang="en-DE" dirty="0">
                <a:cs typeface="Calibri"/>
              </a:rPr>
              <a:t> </a:t>
            </a:r>
            <a:r>
              <a:rPr lang="en-DE" dirty="0" err="1">
                <a:cs typeface="Calibri"/>
              </a:rPr>
              <a:t>aktualisiert</a:t>
            </a:r>
            <a:r>
              <a:rPr lang="en-DE" dirty="0">
                <a:cs typeface="Calibri"/>
              </a:rPr>
              <a:t> </a:t>
            </a:r>
            <a:r>
              <a:rPr lang="en-DE" dirty="0" err="1">
                <a:cs typeface="Calibri"/>
              </a:rPr>
              <a:t>worden</a:t>
            </a:r>
            <a:r>
              <a:rPr lang="en-DE" dirty="0">
                <a:cs typeface="Calibri"/>
              </a:rPr>
              <a:t>?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022FE-875E-B745-A0A0-E7224769AA0F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605656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022FE-875E-B745-A0A0-E7224769AA0F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1523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022FE-875E-B745-A0A0-E7224769AA0F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3955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Man benötigt nicht die genauen Kenntnisse über den Syntax von Programmiersprachen.</a:t>
            </a:r>
          </a:p>
          <a:p>
            <a:r>
              <a:rPr lang="en-DE"/>
              <a:t>Man muss nicht Programme Textuell programmieren</a:t>
            </a:r>
          </a:p>
          <a:p>
            <a:r>
              <a:rPr lang="en-DE"/>
              <a:t>Man kann dirket mit den Function Blocks programmieren</a:t>
            </a:r>
          </a:p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022FE-875E-B745-A0A0-E7224769AA0F}" type="slidenum">
              <a:rPr lang="en-DE" smtClean="0"/>
              <a:t>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60572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  <a:p>
            <a:endParaRPr lang="en-DE" dirty="0"/>
          </a:p>
          <a:p>
            <a:r>
              <a:rPr lang="en-DE" dirty="0"/>
              <a:t>Beispiel für Fehler:</a:t>
            </a:r>
          </a:p>
          <a:p>
            <a:r>
              <a:rPr lang="en-DE" dirty="0"/>
              <a:t>Variablen mit gleichen Namen</a:t>
            </a:r>
          </a:p>
          <a:p>
            <a:r>
              <a:rPr lang="en-GB" dirty="0"/>
              <a:t>N</a:t>
            </a:r>
            <a:r>
              <a:rPr lang="en-DE" dirty="0"/>
              <a:t>icht angeschlossene I/Os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022FE-875E-B745-A0A0-E7224769AA0F}" type="slidenum">
              <a:rPr lang="en-DE" smtClean="0"/>
              <a:t>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2979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Grund:</a:t>
            </a:r>
          </a:p>
          <a:p>
            <a:r>
              <a:rPr lang="en-DE"/>
              <a:t>Besser geeignet für ein kleines Team.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DE"/>
              <a:t>Phasenbezeichung und –anzahl kann angepasst werden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DE"/>
              <a:t>Genaue Anforderungsdefinition</a:t>
            </a:r>
          </a:p>
          <a:p>
            <a:endParaRPr lang="en-DE"/>
          </a:p>
          <a:p>
            <a:r>
              <a:rPr lang="en-DE"/>
              <a:t>Vorteile:</a:t>
            </a:r>
          </a:p>
          <a:p>
            <a:r>
              <a:rPr lang="en-DE"/>
              <a:t>Phasenrücksprung</a:t>
            </a:r>
          </a:p>
          <a:p>
            <a:endParaRPr lang="en-DE"/>
          </a:p>
          <a:p>
            <a:r>
              <a:rPr lang="en-DE"/>
              <a:t>Abweichungen:</a:t>
            </a:r>
          </a:p>
          <a:p>
            <a:r>
              <a:rPr lang="en-DE"/>
              <a:t>Rücksprache mit Auftragsgeber in allen Phasen vorgesehen</a:t>
            </a:r>
          </a:p>
          <a:p>
            <a:endParaRPr lang="en-DE"/>
          </a:p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022FE-875E-B745-A0A0-E7224769AA0F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9824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Node.js </a:t>
            </a:r>
            <a:r>
              <a:rPr lang="en-US" err="1">
                <a:cs typeface="Calibri"/>
              </a:rPr>
              <a:t>noch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ausstehend</a:t>
            </a:r>
            <a:r>
              <a:rPr lang="en-US">
                <a:cs typeface="Calibri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022FE-875E-B745-A0A0-E7224769AA0F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596794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Screenshot von PLC-Editor</a:t>
            </a:r>
          </a:p>
          <a:p>
            <a:r>
              <a:rPr lang="en-US">
                <a:cs typeface="Calibri"/>
              </a:rPr>
              <a:t>- Skizze wie wir es aufbauen würden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022FE-875E-B745-A0A0-E7224769AA0F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18711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+mn-lt"/>
              </a:rPr>
              <a:t>Der User hat </a:t>
            </a:r>
            <a:r>
              <a:rPr lang="en-US" dirty="0" err="1">
                <a:cs typeface="+mn-lt"/>
              </a:rPr>
              <a:t>schon</a:t>
            </a:r>
            <a:r>
              <a:rPr lang="en-US" dirty="0">
                <a:cs typeface="+mn-lt"/>
              </a:rPr>
              <a:t> das Projekt </a:t>
            </a:r>
            <a:r>
              <a:rPr lang="en-US" dirty="0" err="1">
                <a:cs typeface="+mn-lt"/>
              </a:rPr>
              <a:t>importiert</a:t>
            </a:r>
            <a:r>
              <a:rPr lang="en-US" dirty="0">
                <a:cs typeface="+mn-lt"/>
              </a:rPr>
              <a:t> und es </a:t>
            </a:r>
            <a:r>
              <a:rPr lang="en-US" dirty="0" err="1">
                <a:cs typeface="+mn-lt"/>
              </a:rPr>
              <a:t>liegt</a:t>
            </a:r>
            <a:r>
              <a:rPr lang="en-US" dirty="0">
                <a:cs typeface="+mn-lt"/>
              </a:rPr>
              <a:t> </a:t>
            </a:r>
            <a:r>
              <a:rPr lang="en-US" dirty="0" err="1">
                <a:cs typeface="+mn-lt"/>
              </a:rPr>
              <a:t>im</a:t>
            </a:r>
            <a:r>
              <a:rPr lang="en-US" dirty="0">
                <a:cs typeface="+mn-lt"/>
              </a:rPr>
              <a:t> File System</a:t>
            </a:r>
            <a:br>
              <a:rPr lang="en-US" dirty="0">
                <a:cs typeface="+mn-lt"/>
              </a:rPr>
            </a:br>
            <a:r>
              <a:rPr lang="en-US" dirty="0">
                <a:cs typeface="Calibri"/>
              </a:rPr>
              <a:t>1) Der User </a:t>
            </a:r>
            <a:r>
              <a:rPr lang="en-US" dirty="0" err="1">
                <a:cs typeface="Calibri"/>
              </a:rPr>
              <a:t>navigiert</a:t>
            </a:r>
            <a:r>
              <a:rPr lang="en-US" dirty="0">
                <a:cs typeface="Calibri"/>
              </a:rPr>
              <a:t> das Project </a:t>
            </a:r>
            <a:r>
              <a:rPr lang="en-US" dirty="0" err="1">
                <a:cs typeface="Calibri"/>
              </a:rPr>
              <a:t>mit</a:t>
            </a:r>
            <a:r>
              <a:rPr lang="en-US" dirty="0">
                <a:cs typeface="Calibri"/>
              </a:rPr>
              <a:t> dem </a:t>
            </a:r>
            <a:r>
              <a:rPr lang="en-US" dirty="0" err="1">
                <a:cs typeface="Calibri"/>
              </a:rPr>
              <a:t>Navigationsbaum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2) Er </a:t>
            </a:r>
            <a:r>
              <a:rPr lang="en-US" dirty="0" err="1">
                <a:cs typeface="Calibri"/>
              </a:rPr>
              <a:t>wählt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</a:t>
            </a:r>
            <a:r>
              <a:rPr lang="en-US" dirty="0">
                <a:cs typeface="Calibri"/>
              </a:rPr>
              <a:t> Program </a:t>
            </a:r>
            <a:r>
              <a:rPr lang="en-US" dirty="0" err="1">
                <a:cs typeface="Calibri"/>
              </a:rPr>
              <a:t>aus</a:t>
            </a:r>
          </a:p>
          <a:p>
            <a:r>
              <a:rPr lang="en-US" dirty="0">
                <a:cs typeface="Calibri"/>
              </a:rPr>
              <a:t>3) </a:t>
            </a:r>
            <a:r>
              <a:rPr lang="en-US" dirty="0" err="1">
                <a:cs typeface="Calibri"/>
              </a:rPr>
              <a:t>dieser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Wird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dann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geladen</a:t>
            </a:r>
            <a:r>
              <a:rPr lang="en-US" dirty="0">
                <a:cs typeface="Calibri"/>
              </a:rPr>
              <a:t> und an der Converter </a:t>
            </a:r>
            <a:r>
              <a:rPr lang="en-US" dirty="0" err="1">
                <a:cs typeface="Calibri"/>
              </a:rPr>
              <a:t>geschickt</a:t>
            </a:r>
          </a:p>
          <a:p>
            <a:r>
              <a:rPr lang="en-US" dirty="0">
                <a:cs typeface="Calibri"/>
              </a:rPr>
              <a:t>4) Converter output </a:t>
            </a:r>
            <a:r>
              <a:rPr lang="en-US" dirty="0" err="1">
                <a:cs typeface="Calibri"/>
              </a:rPr>
              <a:t>wird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vom</a:t>
            </a:r>
            <a:r>
              <a:rPr lang="en-US" dirty="0">
                <a:cs typeface="Calibri"/>
              </a:rPr>
              <a:t> Editor </a:t>
            </a:r>
            <a:r>
              <a:rPr lang="en-US" dirty="0" err="1">
                <a:cs typeface="Calibri"/>
              </a:rPr>
              <a:t>konsumiert</a:t>
            </a:r>
            <a:r>
              <a:rPr lang="en-US" dirty="0">
                <a:cs typeface="Calibri"/>
              </a:rPr>
              <a:t> und </a:t>
            </a:r>
            <a:r>
              <a:rPr lang="en-US" dirty="0" err="1">
                <a:cs typeface="Calibri"/>
              </a:rPr>
              <a:t>grafische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Elemente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werden</a:t>
            </a:r>
            <a:r>
              <a:rPr lang="en-US" dirty="0">
                <a:cs typeface="Calibri"/>
              </a:rPr>
              <a:t> dem User </a:t>
            </a:r>
            <a:r>
              <a:rPr lang="en-US" dirty="0" err="1">
                <a:cs typeface="Calibri"/>
              </a:rPr>
              <a:t>gezeigt</a:t>
            </a:r>
          </a:p>
          <a:p>
            <a:r>
              <a:rPr lang="en-US" dirty="0">
                <a:cs typeface="Calibri"/>
              </a:rPr>
              <a:t>5,6) Der User </a:t>
            </a:r>
            <a:r>
              <a:rPr lang="en-US" dirty="0" err="1">
                <a:cs typeface="Calibri"/>
              </a:rPr>
              <a:t>kann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Änderungen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durchführen</a:t>
            </a:r>
            <a:r>
              <a:rPr lang="en-US" dirty="0">
                <a:cs typeface="Calibri"/>
              </a:rPr>
              <a:t> und das Variable Interface und FB Library </a:t>
            </a:r>
            <a:r>
              <a:rPr lang="en-US" dirty="0" err="1">
                <a:cs typeface="Calibri"/>
              </a:rPr>
              <a:t>benutzten</a:t>
            </a:r>
          </a:p>
          <a:p>
            <a:r>
              <a:rPr lang="en-US" dirty="0">
                <a:cs typeface="Calibri"/>
              </a:rPr>
              <a:t>7,8) Der User </a:t>
            </a:r>
            <a:r>
              <a:rPr lang="en-US" dirty="0" err="1">
                <a:cs typeface="Calibri"/>
              </a:rPr>
              <a:t>kann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auch</a:t>
            </a:r>
            <a:r>
              <a:rPr lang="en-US" dirty="0">
                <a:cs typeface="Calibri"/>
              </a:rPr>
              <a:t> den Debugger </a:t>
            </a:r>
            <a:r>
              <a:rPr lang="en-US" dirty="0" err="1">
                <a:cs typeface="Calibri"/>
              </a:rPr>
              <a:t>benutzen</a:t>
            </a:r>
            <a:r>
              <a:rPr lang="en-US" dirty="0">
                <a:cs typeface="Calibri"/>
              </a:rPr>
              <a:t> und </a:t>
            </a:r>
            <a:r>
              <a:rPr lang="en-US" dirty="0" err="1">
                <a:cs typeface="Calibri"/>
              </a:rPr>
              <a:t>ein</a:t>
            </a:r>
            <a:r>
              <a:rPr lang="en-US" dirty="0">
                <a:cs typeface="Calibri"/>
              </a:rPr>
              <a:t> feedback </a:t>
            </a:r>
            <a:r>
              <a:rPr lang="en-US" dirty="0" err="1">
                <a:cs typeface="Calibri"/>
              </a:rPr>
              <a:t>über</a:t>
            </a:r>
            <a:r>
              <a:rPr lang="en-US" dirty="0">
                <a:cs typeface="Calibri"/>
              </a:rPr>
              <a:t> die console </a:t>
            </a:r>
            <a:r>
              <a:rPr lang="en-US" dirty="0" err="1">
                <a:cs typeface="Calibri"/>
              </a:rPr>
              <a:t>zu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bekommen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9) Der User </a:t>
            </a:r>
            <a:r>
              <a:rPr lang="en-US" dirty="0" err="1">
                <a:cs typeface="Calibri"/>
              </a:rPr>
              <a:t>kann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auch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speichern</a:t>
            </a:r>
            <a:r>
              <a:rPr lang="en-US" dirty="0">
                <a:cs typeface="Calibri"/>
              </a:rPr>
              <a:t>. Dabei </a:t>
            </a:r>
            <a:r>
              <a:rPr lang="en-US" dirty="0" err="1">
                <a:cs typeface="Calibri"/>
              </a:rPr>
              <a:t>werden</a:t>
            </a:r>
            <a:r>
              <a:rPr lang="en-US" dirty="0">
                <a:cs typeface="Calibri"/>
              </a:rPr>
              <a:t> die </a:t>
            </a:r>
            <a:r>
              <a:rPr lang="en-US" dirty="0" err="1">
                <a:cs typeface="Calibri"/>
              </a:rPr>
              <a:t>graphsiche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Elemente</a:t>
            </a:r>
            <a:r>
              <a:rPr lang="en-US" dirty="0">
                <a:cs typeface="Calibri"/>
              </a:rPr>
              <a:t> an den Converter </a:t>
            </a:r>
            <a:r>
              <a:rPr lang="en-US" dirty="0" err="1">
                <a:cs typeface="Calibri"/>
              </a:rPr>
              <a:t>geschickt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daraus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wird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ein</a:t>
            </a:r>
            <a:r>
              <a:rPr lang="en-US" dirty="0">
                <a:cs typeface="Calibri"/>
              </a:rPr>
              <a:t> XML code </a:t>
            </a:r>
            <a:r>
              <a:rPr lang="en-US" dirty="0" err="1">
                <a:cs typeface="Calibri"/>
              </a:rPr>
              <a:t>generiert</a:t>
            </a:r>
            <a:r>
              <a:rPr lang="en-US" dirty="0">
                <a:cs typeface="Calibri"/>
              </a:rPr>
              <a:t>, die </a:t>
            </a:r>
            <a:r>
              <a:rPr lang="en-US" dirty="0" err="1">
                <a:cs typeface="Calibri"/>
              </a:rPr>
              <a:t>dann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im</a:t>
            </a:r>
            <a:r>
              <a:rPr lang="en-US" dirty="0">
                <a:cs typeface="Calibri"/>
              </a:rPr>
              <a:t> Loader </a:t>
            </a:r>
            <a:r>
              <a:rPr lang="en-US" dirty="0" err="1">
                <a:cs typeface="Calibri"/>
              </a:rPr>
              <a:t>gespeichert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wird</a:t>
            </a:r>
            <a:r>
              <a:rPr lang="en-US" dirty="0">
                <a:cs typeface="Calibri"/>
              </a:rPr>
              <a:t>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022FE-875E-B745-A0A0-E7224769AA0F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31071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Evtl Aktivitätsdiagramm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022FE-875E-B745-A0A0-E7224769AA0F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71409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27392-4AE9-3C41-83F5-352D4FEA7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C8847-3B83-EE4D-82B3-58B0CD6007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D6D9D-682F-7B4C-ABA1-6EF1B5E08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80DED-A187-5C4C-A44E-59F627EE9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39BDF-186E-7C45-934E-F9FC99FA6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38625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C352A-6629-F149-AFC5-A31B3FB8F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CA5A4-79E1-194F-A407-69E2694B7E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AD988-2593-B24D-975F-E7448D90A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FE485-91C5-A448-B805-0A9B0ADD4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B76DB-A76D-2A4C-9EEF-9F56AFDB8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71907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700001-F3D5-F943-8B2E-1E03B5D2C9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235F3B-5E4F-F44C-A4DE-B65D012D58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FC892-AACD-D848-BBC9-5D20DC686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2EB6FB-1905-7147-8B49-E761A4F69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FF00B-B651-7F4F-B18E-5CDFC8045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031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94B1E-DE58-3345-AC4A-8A810459D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4F993-3103-0A4A-A9A8-670C6CECD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91AF2-687D-DD45-8666-2D6D8C991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1EF08-880E-FC4A-937B-17613EBAD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89100-E56E-7A47-A198-AB1DC3690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76286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1D794-2D42-384E-8828-2BED1FCB1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41C5D6-0C9A-3C46-8287-FC34654FD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CB5AE-D849-3744-8586-4614AD14F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6B89F-3F2F-A544-B8EB-0E912709A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18689-6442-E54A-8A89-C65395D1C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69124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B5C16-AD6B-8545-9B7C-BA99E369B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39AD4-250A-8547-A039-AC823F1DE7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0D2404-4377-9244-B0E8-0C1918C059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A4DBA-6BFA-9144-9CA7-81B0C8F1C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9BD10-2356-6A41-8569-378A98AA8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E25DD2-2243-074F-BB52-A7AEA4B77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23410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F6C4B-D62C-7A40-B435-0EAACA839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5BAA0-F493-F74F-9DE1-7EA6DDFBA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65356C-F200-4844-86E2-CD681CA822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6F38AE-3181-014B-A0A3-8085718F8C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C07654-17E8-414C-9863-7B47A69106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52D6F7-8372-0D49-9A78-7AAF91B1A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3D9AC0-B56C-9140-97AF-54C1F562D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28B16E-8F0A-C144-97AE-2F0A39B4C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03564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1C788-182F-8D45-8FF4-B96A31A24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5638A6-E11D-BD4A-B74B-A357B2F6D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DC3D50-764A-9F47-864F-BA78840CA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29F984-6057-AE48-B7EE-646A7E0E8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30452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79CBCE-6DF0-B147-87B4-4E82E3175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777721-5F21-ED48-BC38-3BFF0BD6F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869EA-A5E3-8B4F-9E09-BABED61EB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12907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09A66-35B2-4B4C-8066-CCBD4E8E8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429E6-C539-F540-90E1-4F92C243C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5C7A7C-9B77-6F4C-A1D4-942E69D59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A5458-FEF0-DE45-BF7C-90B8E7CB2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9E2D02-0CC9-4A4F-9B72-27880F980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C9A3E8-DF35-3148-8F7A-93B28DFF1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9574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7E756-7694-574A-BAF5-898A35C58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660339-3027-AB4C-9BD6-9273A165F4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AADD69-7951-4D42-8EA8-AD56E96111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7A2AA3-7F40-5447-ADD0-691A0256B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8702F-E001-B74D-82C4-ECEE268F7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4BE248-7609-DB47-91BA-D18579A7A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6003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3B8356-875B-7D4F-9081-F50DF8575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B0D28E-A404-D246-9171-8BA15D9103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8E287-02DB-ED46-928B-050EC04477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0F43B-1621-2840-9D4F-41AE1E0A9492}" type="datetimeFigureOut">
              <a:rPr lang="en-DE" smtClean="0"/>
              <a:t>09.11.20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ADE05-2F31-F14C-9298-18E7FFB51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E3333-1575-5B46-9944-A17606820F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FAC16-6EAA-6342-881C-BD97F400C226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89159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6EE4FD-480F-42A5-9FEB-DA630457C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A187062F-BE14-42FC-B06A-607DB23849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42688" y="1766812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731FE21B-2A45-4BF5-8B03-E1234198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42689" y="1423780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2DC5A94D-79ED-48F5-9DC5-96CBB507C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1183243" y="1239381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93A3D4BE-AF25-4F9A-9C29-1145CCE24A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1183242" y="1230651"/>
            <a:ext cx="10208658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B14851-75BA-1F4C-8F01-4EDA8B5208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0997" y="1607809"/>
            <a:ext cx="9236026" cy="2876680"/>
          </a:xfrm>
        </p:spPr>
        <p:txBody>
          <a:bodyPr anchor="b">
            <a:normAutofit/>
          </a:bodyPr>
          <a:lstStyle/>
          <a:p>
            <a:pPr algn="l"/>
            <a:r>
              <a:rPr lang="en-DE" sz="6600">
                <a:solidFill>
                  <a:srgbClr val="FFFFFF"/>
                </a:solidFill>
              </a:rPr>
              <a:t>PLCopen Editor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460ED4-56AB-0741-A772-FAD91D21CF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7499" y="4810308"/>
            <a:ext cx="9395227" cy="10765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DE" sz="2000"/>
              <a:t>Team 1: Leonie de Santis, Franziska Kopp, </a:t>
            </a:r>
            <a:r>
              <a:rPr lang="en-DE" sz="2000" err="1"/>
              <a:t>Mouaz</a:t>
            </a:r>
            <a:r>
              <a:rPr lang="en-DE" sz="2000"/>
              <a:t> </a:t>
            </a:r>
            <a:r>
              <a:rPr lang="en-DE" sz="2000" err="1"/>
              <a:t>Tabboush</a:t>
            </a:r>
            <a:r>
              <a:rPr lang="en-DE" sz="2000"/>
              <a:t>, </a:t>
            </a:r>
            <a:r>
              <a:rPr lang="en-DE" sz="2000" err="1"/>
              <a:t>Elian</a:t>
            </a:r>
            <a:r>
              <a:rPr lang="en-DE" sz="2000"/>
              <a:t> Yildirim</a:t>
            </a:r>
            <a:endParaRPr lang="de-DE" sz="2000">
              <a:cs typeface="Calibri"/>
            </a:endParaRPr>
          </a:p>
          <a:p>
            <a:pPr algn="l"/>
            <a:r>
              <a:rPr lang="en-DE" sz="2000">
                <a:cs typeface="Calibri"/>
              </a:rPr>
              <a:t>13.11.2020</a:t>
            </a:r>
          </a:p>
        </p:txBody>
      </p:sp>
    </p:spTree>
    <p:extLst>
      <p:ext uri="{BB962C8B-B14F-4D97-AF65-F5344CB8AC3E}">
        <p14:creationId xmlns:p14="http://schemas.microsoft.com/office/powerpoint/2010/main" val="4010000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F5C25-4B54-4257-80B3-EED920D8D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4" descr="Ein Bild, das Tisch enthält.&#10;&#10;Beschreibung automatisch generiert.">
            <a:extLst>
              <a:ext uri="{FF2B5EF4-FFF2-40B4-BE49-F238E27FC236}">
                <a16:creationId xmlns:a16="http://schemas.microsoft.com/office/drawing/2014/main" id="{4933FA35-BF11-4E50-AA45-1977FE0FD5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696" y="503331"/>
            <a:ext cx="12199390" cy="5864131"/>
          </a:xfr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B95F3EB2-AA76-41EC-BC7C-BC57BF82542A}"/>
              </a:ext>
            </a:extLst>
          </p:cNvPr>
          <p:cNvSpPr/>
          <p:nvPr/>
        </p:nvSpPr>
        <p:spPr>
          <a:xfrm>
            <a:off x="2241" y="1257300"/>
            <a:ext cx="2846293" cy="2857499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2D835F-2609-4DE6-A69D-53F2523002A8}"/>
              </a:ext>
            </a:extLst>
          </p:cNvPr>
          <p:cNvSpPr/>
          <p:nvPr/>
        </p:nvSpPr>
        <p:spPr>
          <a:xfrm>
            <a:off x="2949388" y="2837329"/>
            <a:ext cx="6824381" cy="1636058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BF08F9B-F63A-4391-8C7A-4DD0BC4A6BBE}"/>
              </a:ext>
            </a:extLst>
          </p:cNvPr>
          <p:cNvSpPr/>
          <p:nvPr/>
        </p:nvSpPr>
        <p:spPr>
          <a:xfrm>
            <a:off x="2240" y="439270"/>
            <a:ext cx="9099175" cy="414617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47D92CC-8FA0-4A96-95B3-C72AD6C124A5}"/>
              </a:ext>
            </a:extLst>
          </p:cNvPr>
          <p:cNvSpPr/>
          <p:nvPr/>
        </p:nvSpPr>
        <p:spPr>
          <a:xfrm>
            <a:off x="2904564" y="4641476"/>
            <a:ext cx="9289675" cy="166967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F7646F5-B195-407F-800C-2CEA3F473959}"/>
              </a:ext>
            </a:extLst>
          </p:cNvPr>
          <p:cNvSpPr/>
          <p:nvPr/>
        </p:nvSpPr>
        <p:spPr>
          <a:xfrm>
            <a:off x="2949387" y="1167652"/>
            <a:ext cx="6734734" cy="160244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0606CB7-F108-47BF-9923-92A249DD4833}"/>
              </a:ext>
            </a:extLst>
          </p:cNvPr>
          <p:cNvSpPr/>
          <p:nvPr/>
        </p:nvSpPr>
        <p:spPr>
          <a:xfrm>
            <a:off x="9874623" y="965947"/>
            <a:ext cx="2319617" cy="2700617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2692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  <p:bldP spid="11" grpId="1" animBg="1"/>
      <p:bldP spid="12" grpId="0" animBg="1"/>
      <p:bldP spid="12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0B55F-CEF7-3A49-A328-9EDC70297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DE" sz="4000">
                <a:solidFill>
                  <a:srgbClr val="FFFFFF"/>
                </a:solidFill>
              </a:rPr>
              <a:t>Systemarchitektur</a:t>
            </a:r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67EC762A-798E-479F-8191-D2EE8A2BE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17143" y="2180161"/>
            <a:ext cx="9251754" cy="4598382"/>
          </a:xfrm>
        </p:spPr>
      </p:pic>
    </p:spTree>
    <p:extLst>
      <p:ext uri="{BB962C8B-B14F-4D97-AF65-F5344CB8AC3E}">
        <p14:creationId xmlns:p14="http://schemas.microsoft.com/office/powerpoint/2010/main" val="1167744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A63C0D-CCD1-BF4F-AAC9-627CC68BD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DE" sz="4000">
                <a:solidFill>
                  <a:srgbClr val="FFFFFF"/>
                </a:solidFill>
              </a:rPr>
              <a:t>Systemarchitektur  - </a:t>
            </a:r>
            <a:r>
              <a:rPr lang="en-DE" sz="4000" err="1">
                <a:solidFill>
                  <a:srgbClr val="FFFFFF"/>
                </a:solidFill>
              </a:rPr>
              <a:t>Lösungsansätze</a:t>
            </a:r>
            <a:endParaRPr lang="de-DE" sz="4000" err="1">
              <a:solidFill>
                <a:srgbClr val="FFFFFF"/>
              </a:solidFill>
              <a:cs typeface="Calibri Light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1A7F2E00-817C-47F3-AC3E-BA97F42CC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838" t="2694" r="18964" b="29124"/>
          <a:stretch/>
        </p:blipFill>
        <p:spPr>
          <a:xfrm>
            <a:off x="1126017" y="2352436"/>
            <a:ext cx="9502591" cy="4052167"/>
          </a:xfrm>
        </p:spPr>
      </p:pic>
    </p:spTree>
    <p:extLst>
      <p:ext uri="{BB962C8B-B14F-4D97-AF65-F5344CB8AC3E}">
        <p14:creationId xmlns:p14="http://schemas.microsoft.com/office/powerpoint/2010/main" val="2593219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B3B9DBC-97CC-4A18-B4A6-66E240292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4492644-1D84-449E-94E4-5FC5C873D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227"/>
            <a:ext cx="12188952" cy="455189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84CA6AB-CE16-41EF-9FF9-6CB157A6E7CE}"/>
              </a:ext>
            </a:extLst>
          </p:cNvPr>
          <p:cNvSpPr txBox="1"/>
          <p:nvPr/>
        </p:nvSpPr>
        <p:spPr>
          <a:xfrm>
            <a:off x="795342" y="637953"/>
            <a:ext cx="9880458" cy="318950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Systemarchitektur - PSP</a:t>
            </a:r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94EE1A74-DEBF-434E-8B5E-7AB296ECB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727747" y="4208147"/>
            <a:ext cx="339126" cy="1938528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7">
            <a:extLst>
              <a:ext uri="{FF2B5EF4-FFF2-40B4-BE49-F238E27FC236}">
                <a16:creationId xmlns:a16="http://schemas.microsoft.com/office/drawing/2014/main" id="{8C7C4D4B-92D9-4FA4-A294-749E8574F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728739" y="4098333"/>
            <a:ext cx="201857" cy="1874520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BADA3358-2A3F-41B0-A458-6FD1DB3AF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048" y="4098334"/>
            <a:ext cx="8933019" cy="17739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Rectangle 8">
            <a:extLst>
              <a:ext uri="{FF2B5EF4-FFF2-40B4-BE49-F238E27FC236}">
                <a16:creationId xmlns:a16="http://schemas.microsoft.com/office/drawing/2014/main" id="{E4737216-37B2-43AD-AB08-05BFCCEFC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066873" y="4377267"/>
            <a:ext cx="3122079" cy="17739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73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DB0D017B-C234-4F1C-A521-70B931FC7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0400" y="156438"/>
            <a:ext cx="6919200" cy="663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714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98E1F-6A2E-4012-B031-18BB0779F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de-DE" sz="4000">
                <a:solidFill>
                  <a:srgbClr val="FFFFFF"/>
                </a:solidFill>
                <a:cs typeface="Calibri Light"/>
              </a:rPr>
              <a:t>Business Case</a:t>
            </a:r>
            <a:endParaRPr lang="de-DE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8D5A6-A4B3-482C-9E37-1B5EEAFB7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8830" y="1907730"/>
            <a:ext cx="9708995" cy="40714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z="2400">
                <a:cs typeface="Calibri"/>
              </a:rPr>
              <a:t>Gesamtkosten</a:t>
            </a:r>
            <a:endParaRPr lang="de-DE">
              <a:cs typeface="Calibri" panose="020F0502020204030204"/>
            </a:endParaRPr>
          </a:p>
          <a:p>
            <a:endParaRPr lang="de-DE" sz="2400">
              <a:cs typeface="Calibri"/>
            </a:endParaRPr>
          </a:p>
          <a:p>
            <a:endParaRPr lang="de-DE" sz="2400">
              <a:cs typeface="Calibri"/>
            </a:endParaRPr>
          </a:p>
          <a:p>
            <a:endParaRPr lang="de-DE" sz="2400">
              <a:cs typeface="Calibri"/>
            </a:endParaRPr>
          </a:p>
          <a:p>
            <a:endParaRPr lang="de-DE" sz="2400">
              <a:cs typeface="Calibri"/>
            </a:endParaRPr>
          </a:p>
          <a:p>
            <a:r>
              <a:rPr lang="de-DE" sz="2400">
                <a:cs typeface="Calibri"/>
              </a:rPr>
              <a:t>Angebotspreis</a:t>
            </a:r>
            <a:endParaRPr lang="de-DE"/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64BB04E8-A3BD-4A90-80F5-F6A663C590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5623484"/>
              </p:ext>
            </p:extLst>
          </p:nvPr>
        </p:nvGraphicFramePr>
        <p:xfrm>
          <a:off x="1857171" y="3150630"/>
          <a:ext cx="4671306" cy="1109300"/>
        </p:xfrm>
        <a:graphic>
          <a:graphicData uri="http://schemas.openxmlformats.org/drawingml/2006/table">
            <a:tbl>
              <a:tblPr lastRow="1">
                <a:tableStyleId>{7E9639D4-E3E2-4D34-9284-5A2195B3D0D7}</a:tableStyleId>
              </a:tblPr>
              <a:tblGrid>
                <a:gridCol w="2335653">
                  <a:extLst>
                    <a:ext uri="{9D8B030D-6E8A-4147-A177-3AD203B41FA5}">
                      <a16:colId xmlns:a16="http://schemas.microsoft.com/office/drawing/2014/main" val="573258763"/>
                    </a:ext>
                  </a:extLst>
                </a:gridCol>
                <a:gridCol w="2335653">
                  <a:extLst>
                    <a:ext uri="{9D8B030D-6E8A-4147-A177-3AD203B41FA5}">
                      <a16:colId xmlns:a16="http://schemas.microsoft.com/office/drawing/2014/main" val="2092350212"/>
                    </a:ext>
                  </a:extLst>
                </a:gridCol>
              </a:tblGrid>
              <a:tr h="22746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>
                          <a:effectLst/>
                        </a:rPr>
                        <a:t>Fixed costs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>
                          <a:effectLst/>
                        </a:rPr>
                        <a:t>2.368,00€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9737373"/>
                  </a:ext>
                </a:extLst>
              </a:tr>
              <a:tr h="406187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>
                          <a:effectLst/>
                        </a:rPr>
                        <a:t>Variable Costs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>
                          <a:effectLst/>
                        </a:rPr>
                        <a:t>29.760,00€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57418177"/>
                  </a:ext>
                </a:extLst>
              </a:tr>
              <a:tr h="406187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>
                          <a:effectLst/>
                        </a:rPr>
                        <a:t>Overall Costs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>
                          <a:effectLst/>
                        </a:rPr>
                        <a:t>32.128,00€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5203952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0008BF82-F9DF-42EC-B0A1-D7238404E151}"/>
              </a:ext>
            </a:extLst>
          </p:cNvPr>
          <p:cNvSpPr txBox="1"/>
          <p:nvPr/>
        </p:nvSpPr>
        <p:spPr>
          <a:xfrm>
            <a:off x="1839942" y="5491758"/>
            <a:ext cx="3461025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000"/>
              <a:t>32.128,00€ * 1,2 = </a:t>
            </a:r>
            <a:r>
              <a:rPr lang="de-DE" sz="2000" b="1"/>
              <a:t>46.264,32€</a:t>
            </a:r>
          </a:p>
        </p:txBody>
      </p:sp>
    </p:spTree>
    <p:extLst>
      <p:ext uri="{BB962C8B-B14F-4D97-AF65-F5344CB8AC3E}">
        <p14:creationId xmlns:p14="http://schemas.microsoft.com/office/powerpoint/2010/main" val="42417687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26EE4FD-480F-42A5-9FEB-DA630457C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A187062F-BE14-42FC-B06A-607DB23849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42688" y="1766812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731FE21B-2A45-4BF5-8B03-E1234198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42689" y="1423780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2DC5A94D-79ED-48F5-9DC5-96CBB507C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1183243" y="1239381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93A3D4BE-AF25-4F9A-9C29-1145CCE24A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1183242" y="1230651"/>
            <a:ext cx="10208658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EE62E4-C62A-A142-90F7-779708925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0997" y="1607809"/>
            <a:ext cx="9236026" cy="28766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Mögliches Endprodukt</a:t>
            </a:r>
          </a:p>
        </p:txBody>
      </p:sp>
    </p:spTree>
    <p:extLst>
      <p:ext uri="{BB962C8B-B14F-4D97-AF65-F5344CB8AC3E}">
        <p14:creationId xmlns:p14="http://schemas.microsoft.com/office/powerpoint/2010/main" val="3414381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8564EF-D1E1-C042-8973-C3114B882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665" y="3992723"/>
            <a:ext cx="6433945" cy="2935194"/>
          </a:xfrm>
          <a:prstGeom prst="rect">
            <a:avLst/>
          </a:prstGeom>
        </p:spPr>
      </p:pic>
      <p:pic>
        <p:nvPicPr>
          <p:cNvPr id="12" name="Grafik 4" descr="Ein Bild, das Tisch enthält.&#10;&#10;Beschreibung automatisch generiert.">
            <a:extLst>
              <a:ext uri="{FF2B5EF4-FFF2-40B4-BE49-F238E27FC236}">
                <a16:creationId xmlns:a16="http://schemas.microsoft.com/office/drawing/2014/main" id="{251E7B98-8BE8-3240-B445-39DC4EEE53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5825" y="698723"/>
            <a:ext cx="6661692" cy="3202212"/>
          </a:xfr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4F4BF30-AD10-4941-B288-248706196A68}"/>
              </a:ext>
            </a:extLst>
          </p:cNvPr>
          <p:cNvGrpSpPr/>
          <p:nvPr/>
        </p:nvGrpSpPr>
        <p:grpSpPr>
          <a:xfrm>
            <a:off x="188405" y="638179"/>
            <a:ext cx="6657657" cy="3206445"/>
            <a:chOff x="2240" y="439270"/>
            <a:chExt cx="12192000" cy="5871882"/>
          </a:xfrm>
        </p:grpSpPr>
        <p:sp>
          <p:nvSpPr>
            <p:cNvPr id="14" name="Rechteck 4">
              <a:extLst>
                <a:ext uri="{FF2B5EF4-FFF2-40B4-BE49-F238E27FC236}">
                  <a16:creationId xmlns:a16="http://schemas.microsoft.com/office/drawing/2014/main" id="{4B27B578-8488-6645-864C-914C29824B28}"/>
                </a:ext>
              </a:extLst>
            </p:cNvPr>
            <p:cNvSpPr/>
            <p:nvPr/>
          </p:nvSpPr>
          <p:spPr>
            <a:xfrm>
              <a:off x="2241" y="1257300"/>
              <a:ext cx="2846293" cy="2857499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7">
              <a:extLst>
                <a:ext uri="{FF2B5EF4-FFF2-40B4-BE49-F238E27FC236}">
                  <a16:creationId xmlns:a16="http://schemas.microsoft.com/office/drawing/2014/main" id="{FDDE00DA-647A-A74B-A348-67E4262E3284}"/>
                </a:ext>
              </a:extLst>
            </p:cNvPr>
            <p:cNvSpPr/>
            <p:nvPr/>
          </p:nvSpPr>
          <p:spPr>
            <a:xfrm>
              <a:off x="2949388" y="2837329"/>
              <a:ext cx="6824381" cy="1636058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hteck 8">
              <a:extLst>
                <a:ext uri="{FF2B5EF4-FFF2-40B4-BE49-F238E27FC236}">
                  <a16:creationId xmlns:a16="http://schemas.microsoft.com/office/drawing/2014/main" id="{67D2EC01-5715-D449-86F0-C4DE69B0F9E5}"/>
                </a:ext>
              </a:extLst>
            </p:cNvPr>
            <p:cNvSpPr/>
            <p:nvPr/>
          </p:nvSpPr>
          <p:spPr>
            <a:xfrm>
              <a:off x="2240" y="439270"/>
              <a:ext cx="9099175" cy="414617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9">
              <a:extLst>
                <a:ext uri="{FF2B5EF4-FFF2-40B4-BE49-F238E27FC236}">
                  <a16:creationId xmlns:a16="http://schemas.microsoft.com/office/drawing/2014/main" id="{95C73435-1360-EC43-969B-BC4B24189921}"/>
                </a:ext>
              </a:extLst>
            </p:cNvPr>
            <p:cNvSpPr/>
            <p:nvPr/>
          </p:nvSpPr>
          <p:spPr>
            <a:xfrm>
              <a:off x="2904564" y="4641476"/>
              <a:ext cx="9289675" cy="1669676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 10">
              <a:extLst>
                <a:ext uri="{FF2B5EF4-FFF2-40B4-BE49-F238E27FC236}">
                  <a16:creationId xmlns:a16="http://schemas.microsoft.com/office/drawing/2014/main" id="{D5DFE407-92F7-5049-9D4A-A660224D3F3D}"/>
                </a:ext>
              </a:extLst>
            </p:cNvPr>
            <p:cNvSpPr/>
            <p:nvPr/>
          </p:nvSpPr>
          <p:spPr>
            <a:xfrm>
              <a:off x="2949387" y="1167652"/>
              <a:ext cx="6734734" cy="1602441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1">
              <a:extLst>
                <a:ext uri="{FF2B5EF4-FFF2-40B4-BE49-F238E27FC236}">
                  <a16:creationId xmlns:a16="http://schemas.microsoft.com/office/drawing/2014/main" id="{7F5BD929-92D7-9F47-B353-375E592986DE}"/>
                </a:ext>
              </a:extLst>
            </p:cNvPr>
            <p:cNvSpPr/>
            <p:nvPr/>
          </p:nvSpPr>
          <p:spPr>
            <a:xfrm>
              <a:off x="9874623" y="965947"/>
              <a:ext cx="2319617" cy="2700617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873766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2F4CBFA-B385-4B16-B63B-29D40EBF7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698CE04-5039-4B4D-B676-5DDF9467E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13372" y="563918"/>
            <a:ext cx="4163968" cy="5978614"/>
            <a:chOff x="7513372" y="803186"/>
            <a:chExt cx="4163968" cy="5978614"/>
          </a:xfrm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A5B7FFC8-6FAA-4120-AC51-F1C9C825A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FF5B224B-4446-4B75-8B12-7FAFA8ED83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8">
              <a:extLst>
                <a:ext uri="{FF2B5EF4-FFF2-40B4-BE49-F238E27FC236}">
                  <a16:creationId xmlns:a16="http://schemas.microsoft.com/office/drawing/2014/main" id="{C807611F-497E-428E-9B8B-0192C7897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4D9DFF0-C2DE-484A-92ED-BF092B436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5106" y="1132517"/>
            <a:ext cx="3246509" cy="4367531"/>
          </a:xfrm>
        </p:spPr>
        <p:txBody>
          <a:bodyPr>
            <a:normAutofit/>
          </a:bodyPr>
          <a:lstStyle/>
          <a:p>
            <a:r>
              <a:rPr lang="en-DE">
                <a:solidFill>
                  <a:srgbClr val="FFFFFF"/>
                </a:solidFill>
              </a:rPr>
              <a:t>Gliederung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A11DC-C6F4-E342-A895-A7897C5BB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7255"/>
            <a:ext cx="6300975" cy="642941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DE" sz="2400"/>
              <a:t>Teamvorstellung</a:t>
            </a:r>
            <a:endParaRPr lang="de-DE" sz="2400">
              <a:cs typeface="Calibri"/>
            </a:endParaRPr>
          </a:p>
          <a:p>
            <a:r>
              <a:rPr lang="en-DE" sz="2400"/>
              <a:t>Master Usecase</a:t>
            </a:r>
          </a:p>
          <a:p>
            <a:r>
              <a:rPr lang="en-DE" sz="2400"/>
              <a:t>Anforderungen und Funktionsumfang</a:t>
            </a:r>
            <a:endParaRPr lang="en-DE" sz="2400">
              <a:cs typeface="Calibri"/>
            </a:endParaRPr>
          </a:p>
          <a:p>
            <a:r>
              <a:rPr lang="en-DE" sz="2400"/>
              <a:t>Vorüberlegung</a:t>
            </a:r>
            <a:endParaRPr lang="en-DE" sz="2400">
              <a:cs typeface="Calibri"/>
            </a:endParaRPr>
          </a:p>
          <a:p>
            <a:pPr lvl="1"/>
            <a:r>
              <a:rPr lang="en-DE" sz="2000"/>
              <a:t>Vorgehensweise</a:t>
            </a:r>
            <a:endParaRPr lang="en-DE" sz="2000">
              <a:cs typeface="Calibri"/>
            </a:endParaRPr>
          </a:p>
          <a:p>
            <a:pPr lvl="1"/>
            <a:r>
              <a:rPr lang="en-DE" sz="2000"/>
              <a:t>Technologien</a:t>
            </a:r>
          </a:p>
          <a:p>
            <a:r>
              <a:rPr lang="en-DE" sz="2400">
                <a:cs typeface="Calibri"/>
              </a:rPr>
              <a:t>Exisitierendes Tool</a:t>
            </a:r>
          </a:p>
          <a:p>
            <a:r>
              <a:rPr lang="en-DE" sz="2400"/>
              <a:t>Systemarchitektur und Planung</a:t>
            </a:r>
          </a:p>
          <a:p>
            <a:pPr lvl="1"/>
            <a:r>
              <a:rPr lang="en-DE" sz="2000"/>
              <a:t>Lösungsansätze</a:t>
            </a:r>
            <a:endParaRPr lang="en-DE" sz="2000">
              <a:cs typeface="Calibri"/>
            </a:endParaRPr>
          </a:p>
          <a:p>
            <a:pPr lvl="1"/>
            <a:r>
              <a:rPr lang="en-DE" sz="2000"/>
              <a:t>PSP</a:t>
            </a:r>
            <a:endParaRPr lang="en-DE" sz="2000">
              <a:cs typeface="Calibri"/>
            </a:endParaRPr>
          </a:p>
          <a:p>
            <a:pPr lvl="1"/>
            <a:r>
              <a:rPr lang="en-DE" sz="2000"/>
              <a:t>Aufteilung</a:t>
            </a:r>
            <a:endParaRPr lang="en-DE" sz="2000">
              <a:cs typeface="Calibri"/>
            </a:endParaRPr>
          </a:p>
          <a:p>
            <a:r>
              <a:rPr lang="en-DE" sz="2400"/>
              <a:t>Business Case</a:t>
            </a:r>
            <a:endParaRPr lang="en-DE" sz="2400">
              <a:cs typeface="Calibri"/>
            </a:endParaRPr>
          </a:p>
          <a:p>
            <a:r>
              <a:rPr lang="en-DE" sz="2400"/>
              <a:t>Mögliches Endprodukt</a:t>
            </a:r>
            <a:endParaRPr lang="en-DE" sz="2400" dirty="0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67C739-8B88-5D49-89D3-734A7971DB56}"/>
              </a:ext>
            </a:extLst>
          </p:cNvPr>
          <p:cNvSpPr txBox="1"/>
          <p:nvPr/>
        </p:nvSpPr>
        <p:spPr>
          <a:xfrm>
            <a:off x="3629891" y="20366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6512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11A6C77-6109-4F77-975B-C375615A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B343D17-9934-455E-B326-2F39206BA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A8AA2B63-BFCD-40D0-B2D0-CB714D70E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80834EBB-06EA-4C69-AF7A-D5A4E69D8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2D314EC1-63E0-43B5-9CD5-F25593B2C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9577EB7D-16A7-4E05-9105-431E729665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C1741C3-592F-47B5-93A0-66FC0BB97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F2260F3-C319-9548-99F7-7F186BD3B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Teamvorstellung</a:t>
            </a:r>
            <a:endParaRPr lang="en-US" sz="4000" dirty="0" err="1">
              <a:solidFill>
                <a:srgbClr val="FFFFF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5598891-EE68-49EF-9FC6-65586AF26130}"/>
              </a:ext>
            </a:extLst>
          </p:cNvPr>
          <p:cNvSpPr txBox="1"/>
          <p:nvPr/>
        </p:nvSpPr>
        <p:spPr>
          <a:xfrm>
            <a:off x="3939657" y="2684950"/>
            <a:ext cx="5471529" cy="356315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Mouaz Tabboush</a:t>
            </a:r>
            <a:endParaRPr lang="en-US" sz="24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Projektleiter</a:t>
            </a:r>
            <a:endParaRPr lang="en-US" sz="24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Inf19151@lehre.dhbw-stuttgart.de</a:t>
            </a:r>
            <a:endParaRPr lang="en-US" sz="24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E661578-7797-4E33-80AC-0122FEDC2B92}"/>
              </a:ext>
            </a:extLst>
          </p:cNvPr>
          <p:cNvSpPr txBox="1"/>
          <p:nvPr/>
        </p:nvSpPr>
        <p:spPr>
          <a:xfrm>
            <a:off x="3991154" y="4893872"/>
            <a:ext cx="561867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sz="2400">
                <a:cs typeface="Calibri"/>
              </a:rPr>
              <a:t>Elian Yildirim</a:t>
            </a:r>
          </a:p>
          <a:p>
            <a:pPr marL="285750" indent="-285750">
              <a:buFont typeface="Arial"/>
              <a:buChar char="•"/>
            </a:pPr>
            <a:r>
              <a:rPr lang="de-DE" sz="2400">
                <a:cs typeface="Calibri"/>
              </a:rPr>
              <a:t>Systemarchtiekt</a:t>
            </a:r>
          </a:p>
          <a:p>
            <a:pPr marL="285750" indent="-285750">
              <a:buFont typeface="Arial"/>
              <a:buChar char="•"/>
            </a:pPr>
            <a:r>
              <a:rPr lang="de-DE" sz="2400">
                <a:cs typeface="Calibri"/>
              </a:rPr>
              <a:t>Inf19174@lehre.dhbw-stuttgart.de</a:t>
            </a:r>
            <a:endParaRPr lang="de-DE" sz="2400" dirty="0">
              <a:cs typeface="Calibri"/>
            </a:endParaRPr>
          </a:p>
        </p:txBody>
      </p:sp>
      <p:pic>
        <p:nvPicPr>
          <p:cNvPr id="18" name="Picture 5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F9EEFB4B-F64C-CE46-82D8-BDA53E430A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641" t="14005" r="30173" b="48683"/>
          <a:stretch/>
        </p:blipFill>
        <p:spPr>
          <a:xfrm>
            <a:off x="1855219" y="2301261"/>
            <a:ext cx="1447301" cy="1971877"/>
          </a:xfrm>
          <a:prstGeom prst="rect">
            <a:avLst/>
          </a:prstGeom>
        </p:spPr>
      </p:pic>
      <p:sp>
        <p:nvSpPr>
          <p:cNvPr id="3" name="AutoShape 1">
            <a:extLst>
              <a:ext uri="{FF2B5EF4-FFF2-40B4-BE49-F238E27FC236}">
                <a16:creationId xmlns:a16="http://schemas.microsoft.com/office/drawing/2014/main" id="{E8EE799C-A0B7-104D-92EF-C28F84B176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DE"/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40472020-2C23-2943-98F7-0985E96417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DE"/>
          </a:p>
        </p:txBody>
      </p:sp>
      <p:sp>
        <p:nvSpPr>
          <p:cNvPr id="6" name="AutoShape 5">
            <a:extLst>
              <a:ext uri="{FF2B5EF4-FFF2-40B4-BE49-F238E27FC236}">
                <a16:creationId xmlns:a16="http://schemas.microsoft.com/office/drawing/2014/main" id="{90D158A3-4038-D64B-B43E-853D59F0166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159332-68D0-A842-A348-4F2895FFA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4708" y="4466529"/>
            <a:ext cx="1508321" cy="208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253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11A6C77-6109-4F77-975B-C375615A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B343D17-9934-455E-B326-2F39206BA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A8AA2B63-BFCD-40D0-B2D0-CB714D70E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80834EBB-06EA-4C69-AF7A-D5A4E69D8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2D314EC1-63E0-43B5-9CD5-F25593B2C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9577EB7D-16A7-4E05-9105-431E729665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C1741C3-592F-47B5-93A0-66FC0BB97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F2260F3-C319-9548-99F7-7F186BD3B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Teamvorstellung</a:t>
            </a:r>
          </a:p>
        </p:txBody>
      </p:sp>
      <p:pic>
        <p:nvPicPr>
          <p:cNvPr id="4" name="Grafik 4" descr="Ein Bild, das Person, Frau, drinnen, lächelnd enthält.&#10;&#10;Beschreibung automatisch generiert.">
            <a:extLst>
              <a:ext uri="{FF2B5EF4-FFF2-40B4-BE49-F238E27FC236}">
                <a16:creationId xmlns:a16="http://schemas.microsoft.com/office/drawing/2014/main" id="{B0A1DE36-73FC-4874-A57C-84B7479390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96" r="-4" b="5592"/>
          <a:stretch/>
        </p:blipFill>
        <p:spPr>
          <a:xfrm>
            <a:off x="1950733" y="4772451"/>
            <a:ext cx="1465045" cy="163617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5598891-EE68-49EF-9FC6-65586AF26130}"/>
              </a:ext>
            </a:extLst>
          </p:cNvPr>
          <p:cNvSpPr txBox="1"/>
          <p:nvPr/>
        </p:nvSpPr>
        <p:spPr>
          <a:xfrm>
            <a:off x="3968412" y="4784045"/>
            <a:ext cx="5471529" cy="152986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Franziska Kopp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Technische Redakteurin</a:t>
            </a:r>
            <a:endParaRPr lang="en-US" sz="24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Inf19082@lehre.dhbw-stuttgart.de</a:t>
            </a:r>
            <a:endParaRPr lang="en-US" sz="2400" dirty="0">
              <a:cs typeface="Calibri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390CB25-E152-4544-AAD9-71B0BF0B403E}"/>
              </a:ext>
            </a:extLst>
          </p:cNvPr>
          <p:cNvSpPr txBox="1"/>
          <p:nvPr/>
        </p:nvSpPr>
        <p:spPr>
          <a:xfrm>
            <a:off x="4019910" y="2697192"/>
            <a:ext cx="5992482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de-DE" sz="2400">
                <a:cs typeface="Calibri"/>
              </a:rPr>
              <a:t>Leonie de Santis</a:t>
            </a:r>
          </a:p>
          <a:p>
            <a:pPr marL="285750" indent="-285750" algn="l">
              <a:buFont typeface="Arial"/>
              <a:buChar char="•"/>
            </a:pPr>
            <a:r>
              <a:rPr lang="de-DE" sz="2400">
                <a:cs typeface="Calibri"/>
              </a:rPr>
              <a:t>Produktmanagerin</a:t>
            </a:r>
          </a:p>
          <a:p>
            <a:pPr marL="285750" indent="-285750">
              <a:buFont typeface="Arial"/>
              <a:buChar char="•"/>
            </a:pPr>
            <a:r>
              <a:rPr lang="de-DE" sz="2400">
                <a:cs typeface="Calibri"/>
              </a:rPr>
              <a:t>Inf19107@lehre.dhbw-stuttgart.de</a:t>
            </a:r>
          </a:p>
          <a:p>
            <a:pPr marL="285750" indent="-285750">
              <a:buFont typeface="Arial"/>
              <a:buChar char="•"/>
            </a:pPr>
            <a:endParaRPr lang="de-DE"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833E83-169F-9D44-8A78-F0079CD7F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0734" y="2543174"/>
            <a:ext cx="1445372" cy="194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313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75C1569-E3D6-9647-8783-C6F068AEA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DE" sz="4000">
                <a:solidFill>
                  <a:srgbClr val="FFFFFF"/>
                </a:solidFill>
              </a:rPr>
              <a:t>Master Usecase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A4603-3F3F-0E46-98A7-BA04408B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en-DE" sz="1900" dirty="0"/>
              <a:t>Webversion des PLCopen Editors</a:t>
            </a:r>
          </a:p>
          <a:p>
            <a:r>
              <a:rPr lang="en-DE" sz="1900" dirty="0"/>
              <a:t>PLC = “Programmable Logic Controller” (dt.: Speicherprogrammierbare Steuerung)</a:t>
            </a:r>
          </a:p>
          <a:p>
            <a:r>
              <a:rPr lang="en-DE" sz="1900" dirty="0"/>
              <a:t>Programme mithilfe einer GUI erstellen</a:t>
            </a:r>
          </a:p>
          <a:p>
            <a:r>
              <a:rPr lang="en-DE" sz="1900" dirty="0"/>
              <a:t>Programme werden in XML gespeichert</a:t>
            </a:r>
          </a:p>
          <a:p>
            <a:r>
              <a:rPr lang="en-DE" sz="1900" dirty="0"/>
              <a:t>XML D</a:t>
            </a:r>
            <a:r>
              <a:rPr lang="en-GB" sz="1900" dirty="0"/>
              <a:t>a</a:t>
            </a:r>
            <a:r>
              <a:rPr lang="en-DE" sz="1900" dirty="0"/>
              <a:t>tei wird vom PLC Runtime compiliert</a:t>
            </a:r>
          </a:p>
        </p:txBody>
      </p:sp>
      <p:pic>
        <p:nvPicPr>
          <p:cNvPr id="5" name="Grafik 5" descr="Ein Bild, das Elektronik, Schaltkreis enthält.&#10;&#10;Beschreibung automatisch generiert.">
            <a:extLst>
              <a:ext uri="{FF2B5EF4-FFF2-40B4-BE49-F238E27FC236}">
                <a16:creationId xmlns:a16="http://schemas.microsoft.com/office/drawing/2014/main" id="{11FC0AD2-52A3-493E-B9D1-33DD1595DC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60" b="3111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2244A8D-F2AB-4438-8CE1-011ED20B8989}"/>
              </a:ext>
            </a:extLst>
          </p:cNvPr>
          <p:cNvSpPr txBox="1"/>
          <p:nvPr/>
        </p:nvSpPr>
        <p:spPr>
          <a:xfrm>
            <a:off x="6104626" y="6061494"/>
            <a:ext cx="6208143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de-DE" sz="1400">
                <a:ea typeface="+mn-lt"/>
                <a:cs typeface="+mn-lt"/>
              </a:rPr>
              <a:t>https://robu.in/product/raspberry-pi-4-model-b-with-2-gb-ram/</a:t>
            </a:r>
            <a:endParaRPr lang="de-DE" sz="1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6594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2260F3-C319-9548-99F7-7F186BD3B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DE" sz="4000">
                <a:solidFill>
                  <a:srgbClr val="FFFFFF"/>
                </a:solidFill>
              </a:rPr>
              <a:t>Anforderungen und Funktionsumfang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A14A5-10FB-244E-99D7-B5645859A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endParaRPr lang="de-DE" sz="2400" dirty="0"/>
          </a:p>
          <a:p>
            <a:r>
              <a:rPr lang="en-DE" sz="2400" dirty="0"/>
              <a:t>Entwicklung von SPS Programmen mit einer GUI</a:t>
            </a:r>
            <a:endParaRPr lang="en-DE" dirty="0"/>
          </a:p>
          <a:p>
            <a:r>
              <a:rPr lang="en-DE" sz="2400" dirty="0"/>
              <a:t>Editor soll AS und FBS </a:t>
            </a:r>
            <a:r>
              <a:rPr lang="de-DE" sz="2400" dirty="0"/>
              <a:t>unterstützen</a:t>
            </a:r>
            <a:endParaRPr lang="de-DE" sz="2400" dirty="0">
              <a:cs typeface="Calibri"/>
            </a:endParaRPr>
          </a:p>
          <a:p>
            <a:r>
              <a:rPr lang="en-DE" sz="2400" dirty="0"/>
              <a:t>Variabeln mit Input/Output assoziieren  </a:t>
            </a:r>
          </a:p>
          <a:p>
            <a:r>
              <a:rPr lang="en-DE" sz="2400" dirty="0"/>
              <a:t>FBs verbinden</a:t>
            </a:r>
          </a:p>
          <a:p>
            <a:r>
              <a:rPr lang="en-DE" sz="2400" dirty="0"/>
              <a:t>Fehler sollen entdeckt werden</a:t>
            </a:r>
          </a:p>
          <a:p>
            <a:r>
              <a:rPr lang="en-DE" sz="2400" dirty="0"/>
              <a:t>Import und Export von PLCopenXML und AML</a:t>
            </a:r>
            <a:endParaRPr lang="en-DE" sz="2400" dirty="0">
              <a:cs typeface="Calibri"/>
            </a:endParaRPr>
          </a:p>
          <a:p>
            <a:r>
              <a:rPr lang="en-DE" sz="2400" dirty="0"/>
              <a:t>Gängige FBs sollen bereitgestellt werden</a:t>
            </a:r>
            <a:endParaRPr lang="en-DE" sz="2400" dirty="0">
              <a:cs typeface="Calibri"/>
            </a:endParaRPr>
          </a:p>
          <a:p>
            <a:r>
              <a:rPr lang="en-DE" sz="2400" dirty="0"/>
              <a:t>Warnungen werden entsprechend gezeigt</a:t>
            </a:r>
            <a:endParaRPr lang="en-DE" sz="2400" dirty="0">
              <a:cs typeface="Calibri"/>
            </a:endParaRPr>
          </a:p>
          <a:p>
            <a:endParaRPr lang="en-DE" sz="2400" dirty="0"/>
          </a:p>
          <a:p>
            <a:endParaRPr lang="en-DE" sz="2400" dirty="0"/>
          </a:p>
          <a:p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2355001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0B55F-CEF7-3A49-A328-9EDC70297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DE" sz="4000">
                <a:solidFill>
                  <a:srgbClr val="FFFFFF"/>
                </a:solidFill>
              </a:rPr>
              <a:t>Vorüberlegung - Vorgehensweise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2C5D1-7581-AC47-9CD6-63AA2DB9C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3175" y="1745559"/>
            <a:ext cx="9708995" cy="3361690"/>
          </a:xfrm>
        </p:spPr>
        <p:txBody>
          <a:bodyPr anchor="ctr">
            <a:normAutofit/>
          </a:bodyPr>
          <a:lstStyle/>
          <a:p>
            <a:r>
              <a:rPr lang="de-DE" sz="1800"/>
              <a:t>Strukturierung nach Phasenprinzip</a:t>
            </a:r>
            <a:endParaRPr lang="de-DE" sz="1800">
              <a:cs typeface="Calibri"/>
            </a:endParaRPr>
          </a:p>
          <a:p>
            <a:r>
              <a:rPr lang="de-DE" sz="1800"/>
              <a:t>Mehrstufiger Wasserfall mit Rücksprungmöglichkeiten</a:t>
            </a:r>
            <a:endParaRPr lang="de-DE" sz="1800">
              <a:cs typeface="Calibri"/>
            </a:endParaRPr>
          </a:p>
          <a:p>
            <a:r>
              <a:rPr lang="de-DE" sz="1800"/>
              <a:t>Kleine Abweichungen möglich</a:t>
            </a:r>
            <a:endParaRPr lang="de-DE" sz="1800">
              <a:cs typeface="Calibri"/>
            </a:endParaRPr>
          </a:p>
          <a:p>
            <a:endParaRPr lang="en-DE" sz="2400"/>
          </a:p>
        </p:txBody>
      </p:sp>
      <p:sp>
        <p:nvSpPr>
          <p:cNvPr id="25" name="Pfeil: nach oben gebogen 24">
            <a:extLst>
              <a:ext uri="{FF2B5EF4-FFF2-40B4-BE49-F238E27FC236}">
                <a16:creationId xmlns:a16="http://schemas.microsoft.com/office/drawing/2014/main" id="{CCCC6175-1160-4ADC-97F0-1923E1792583}"/>
              </a:ext>
            </a:extLst>
          </p:cNvPr>
          <p:cNvSpPr/>
          <p:nvPr/>
        </p:nvSpPr>
        <p:spPr>
          <a:xfrm flipH="1">
            <a:off x="3118897" y="4497952"/>
            <a:ext cx="250373" cy="250371"/>
          </a:xfrm>
          <a:prstGeom prst="bentUpArrow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Pfeil: nach oben gebogen 25">
            <a:extLst>
              <a:ext uri="{FF2B5EF4-FFF2-40B4-BE49-F238E27FC236}">
                <a16:creationId xmlns:a16="http://schemas.microsoft.com/office/drawing/2014/main" id="{A634CC77-3CA5-471D-94A8-21A5B76787C4}"/>
              </a:ext>
            </a:extLst>
          </p:cNvPr>
          <p:cNvSpPr/>
          <p:nvPr/>
        </p:nvSpPr>
        <p:spPr>
          <a:xfrm flipH="1">
            <a:off x="3738771" y="4989399"/>
            <a:ext cx="250373" cy="250371"/>
          </a:xfrm>
          <a:prstGeom prst="bentUpArrow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Pfeil: nach oben gebogen 26">
            <a:extLst>
              <a:ext uri="{FF2B5EF4-FFF2-40B4-BE49-F238E27FC236}">
                <a16:creationId xmlns:a16="http://schemas.microsoft.com/office/drawing/2014/main" id="{6E536EA3-D742-41E7-83FE-2CCC20B847DF}"/>
              </a:ext>
            </a:extLst>
          </p:cNvPr>
          <p:cNvSpPr/>
          <p:nvPr/>
        </p:nvSpPr>
        <p:spPr>
          <a:xfrm flipH="1">
            <a:off x="4311188" y="5488674"/>
            <a:ext cx="250373" cy="250371"/>
          </a:xfrm>
          <a:prstGeom prst="bentUpArrow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Pfeil: nach oben gebogen 27">
            <a:extLst>
              <a:ext uri="{FF2B5EF4-FFF2-40B4-BE49-F238E27FC236}">
                <a16:creationId xmlns:a16="http://schemas.microsoft.com/office/drawing/2014/main" id="{C93CA67E-3719-4DF1-A512-89796B86AC9D}"/>
              </a:ext>
            </a:extLst>
          </p:cNvPr>
          <p:cNvSpPr/>
          <p:nvPr/>
        </p:nvSpPr>
        <p:spPr>
          <a:xfrm flipH="1">
            <a:off x="5031479" y="5954435"/>
            <a:ext cx="250373" cy="250371"/>
          </a:xfrm>
          <a:prstGeom prst="bentUpArrow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846D0A2B-A4FF-4C69-AAF8-3A3CFB56ADEF}"/>
              </a:ext>
            </a:extLst>
          </p:cNvPr>
          <p:cNvSpPr/>
          <p:nvPr/>
        </p:nvSpPr>
        <p:spPr>
          <a:xfrm>
            <a:off x="3001766" y="4024900"/>
            <a:ext cx="3527460" cy="342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>
                <a:cs typeface="Calibri"/>
              </a:rPr>
              <a:t>Anforderungen</a:t>
            </a:r>
            <a:endParaRPr lang="de-DE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4F422603-A101-4C58-B141-6ECA11AB06A2}"/>
              </a:ext>
            </a:extLst>
          </p:cNvPr>
          <p:cNvSpPr/>
          <p:nvPr/>
        </p:nvSpPr>
        <p:spPr>
          <a:xfrm>
            <a:off x="3566845" y="4521484"/>
            <a:ext cx="3527460" cy="342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>
                <a:cs typeface="Calibri"/>
              </a:rPr>
              <a:t>Systemarchitektur</a:t>
            </a:r>
            <a:endParaRPr lang="de-DE"/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A438EA17-300C-4B26-B533-78B1EE4CB904}"/>
              </a:ext>
            </a:extLst>
          </p:cNvPr>
          <p:cNvSpPr/>
          <p:nvPr/>
        </p:nvSpPr>
        <p:spPr>
          <a:xfrm>
            <a:off x="4114799" y="5018068"/>
            <a:ext cx="3527460" cy="342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>
                <a:cs typeface="Calibri"/>
              </a:rPr>
              <a:t>Implementierung</a:t>
            </a:r>
            <a:endParaRPr lang="de-DE"/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3A63E76D-86D1-4BFD-B1E5-C48DC671B64D}"/>
              </a:ext>
            </a:extLst>
          </p:cNvPr>
          <p:cNvSpPr/>
          <p:nvPr/>
        </p:nvSpPr>
        <p:spPr>
          <a:xfrm>
            <a:off x="4765496" y="5523215"/>
            <a:ext cx="3527460" cy="342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 err="1">
                <a:cs typeface="Calibri"/>
              </a:rPr>
              <a:t>Testing</a:t>
            </a:r>
            <a:endParaRPr lang="de-DE" err="1"/>
          </a:p>
        </p:txBody>
      </p:sp>
      <p:sp>
        <p:nvSpPr>
          <p:cNvPr id="53" name="Rechteck 52">
            <a:extLst>
              <a:ext uri="{FF2B5EF4-FFF2-40B4-BE49-F238E27FC236}">
                <a16:creationId xmlns:a16="http://schemas.microsoft.com/office/drawing/2014/main" id="{D6BB01D9-D87C-4633-BB29-5434373FF658}"/>
              </a:ext>
            </a:extLst>
          </p:cNvPr>
          <p:cNvSpPr/>
          <p:nvPr/>
        </p:nvSpPr>
        <p:spPr>
          <a:xfrm>
            <a:off x="5399069" y="5985551"/>
            <a:ext cx="3527460" cy="342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de-DE">
                <a:cs typeface="Calibri"/>
              </a:rPr>
              <a:t>Wartung</a:t>
            </a:r>
            <a:endParaRPr lang="de-DE"/>
          </a:p>
        </p:txBody>
      </p:sp>
      <p:sp>
        <p:nvSpPr>
          <p:cNvPr id="54" name="Pfeil: nach oben gebogen 53">
            <a:extLst>
              <a:ext uri="{FF2B5EF4-FFF2-40B4-BE49-F238E27FC236}">
                <a16:creationId xmlns:a16="http://schemas.microsoft.com/office/drawing/2014/main" id="{5CE51D84-E488-43AD-BFF7-CF3B73CEAD0A}"/>
              </a:ext>
            </a:extLst>
          </p:cNvPr>
          <p:cNvSpPr/>
          <p:nvPr/>
        </p:nvSpPr>
        <p:spPr>
          <a:xfrm rot="10800000" flipH="1">
            <a:off x="6646357" y="4112670"/>
            <a:ext cx="250373" cy="250371"/>
          </a:xfrm>
          <a:prstGeom prst="bentUp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Pfeil: nach oben gebogen 54">
            <a:extLst>
              <a:ext uri="{FF2B5EF4-FFF2-40B4-BE49-F238E27FC236}">
                <a16:creationId xmlns:a16="http://schemas.microsoft.com/office/drawing/2014/main" id="{E0FFCF25-FC88-4F22-83B7-FC1D5D048B54}"/>
              </a:ext>
            </a:extLst>
          </p:cNvPr>
          <p:cNvSpPr/>
          <p:nvPr/>
        </p:nvSpPr>
        <p:spPr>
          <a:xfrm rot="10800000" flipH="1">
            <a:off x="7211435" y="4626378"/>
            <a:ext cx="250373" cy="250371"/>
          </a:xfrm>
          <a:prstGeom prst="bentUp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Pfeil: nach oben gebogen 55">
            <a:extLst>
              <a:ext uri="{FF2B5EF4-FFF2-40B4-BE49-F238E27FC236}">
                <a16:creationId xmlns:a16="http://schemas.microsoft.com/office/drawing/2014/main" id="{8183ADC3-6D51-45A1-A4BA-477E19431BFD}"/>
              </a:ext>
            </a:extLst>
          </p:cNvPr>
          <p:cNvSpPr/>
          <p:nvPr/>
        </p:nvSpPr>
        <p:spPr>
          <a:xfrm rot="10800000" flipH="1">
            <a:off x="7870694" y="5191457"/>
            <a:ext cx="250373" cy="250371"/>
          </a:xfrm>
          <a:prstGeom prst="bentUp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Pfeil: nach oben gebogen 56">
            <a:extLst>
              <a:ext uri="{FF2B5EF4-FFF2-40B4-BE49-F238E27FC236}">
                <a16:creationId xmlns:a16="http://schemas.microsoft.com/office/drawing/2014/main" id="{3408F2D8-4CD9-4ED7-9BE2-B8912ADC78A9}"/>
              </a:ext>
            </a:extLst>
          </p:cNvPr>
          <p:cNvSpPr/>
          <p:nvPr/>
        </p:nvSpPr>
        <p:spPr>
          <a:xfrm rot="10800000" flipH="1">
            <a:off x="8495704" y="5696602"/>
            <a:ext cx="250373" cy="250371"/>
          </a:xfrm>
          <a:prstGeom prst="bentUp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7916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0B55F-CEF7-3A49-A328-9EDC70297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DE" sz="4000">
                <a:solidFill>
                  <a:srgbClr val="FFFFFF"/>
                </a:solidFill>
              </a:rPr>
              <a:t>Vorüberlegung - Technologien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2C5D1-7581-AC47-9CD6-63AA2DB9C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DE" sz="2400"/>
              <a:t>Angular 10 für den Client</a:t>
            </a:r>
          </a:p>
          <a:p>
            <a:r>
              <a:rPr lang="en-DE" sz="2400"/>
              <a:t>Node.js für den Server</a:t>
            </a:r>
            <a:endParaRPr lang="en-DE" sz="2400">
              <a:cs typeface="Calibri"/>
            </a:endParaRPr>
          </a:p>
          <a:p>
            <a:r>
              <a:rPr lang="en-DE" sz="2400"/>
              <a:t>Google Chrome, Firefox und Edge für das Testing</a:t>
            </a:r>
            <a:endParaRPr lang="en-DE" sz="2400">
              <a:cs typeface="Calibri"/>
            </a:endParaRPr>
          </a:p>
          <a:p>
            <a:r>
              <a:rPr lang="en-GB" sz="2400"/>
              <a:t>FAT von Windows für Filesystem </a:t>
            </a:r>
            <a:endParaRPr lang="en-DE" sz="2400"/>
          </a:p>
          <a:p>
            <a:endParaRPr lang="en-DE" sz="240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274928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9947EF-D845-FB43-8841-022B987F5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DE" sz="4000">
                <a:solidFill>
                  <a:srgbClr val="FFFFFF"/>
                </a:solidFill>
              </a:rPr>
              <a:t>Existierendes Tool – PLCopen Editor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17093-90EC-F242-AAFE-DD6FF09D5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de-DE" sz="2400" dirty="0">
              <a:cs typeface="Calibri"/>
            </a:endParaRPr>
          </a:p>
          <a:p>
            <a:endParaRPr lang="en-DE" sz="2400" dirty="0">
              <a:cs typeface="Calibri"/>
            </a:endParaRPr>
          </a:p>
        </p:txBody>
      </p:sp>
      <p:pic>
        <p:nvPicPr>
          <p:cNvPr id="7" name="Picture 6" descr="A picture containing text, tableware, plate, dishware&#10;&#10;Description automatically generated">
            <a:extLst>
              <a:ext uri="{FF2B5EF4-FFF2-40B4-BE49-F238E27FC236}">
                <a16:creationId xmlns:a16="http://schemas.microsoft.com/office/drawing/2014/main" id="{CD0BDEA3-9837-A14B-98BE-8DBA21FC8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975" y="3117851"/>
            <a:ext cx="751205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103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F623BD2658B304DA3ABCEE05A3DD0E5" ma:contentTypeVersion="6" ma:contentTypeDescription="Ein neues Dokument erstellen." ma:contentTypeScope="" ma:versionID="21b0f49f9df568795b92d46992fd9079">
  <xsd:schema xmlns:xsd="http://www.w3.org/2001/XMLSchema" xmlns:xs="http://www.w3.org/2001/XMLSchema" xmlns:p="http://schemas.microsoft.com/office/2006/metadata/properties" xmlns:ns2="592c2f3c-3ebe-4ff9-b1fd-bc5ee776538f" targetNamespace="http://schemas.microsoft.com/office/2006/metadata/properties" ma:root="true" ma:fieldsID="619d3abffc8d9167675a71f0fda96195" ns2:_="">
    <xsd:import namespace="592c2f3c-3ebe-4ff9-b1fd-bc5ee77653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92c2f3c-3ebe-4ff9-b1fd-bc5ee77653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B57E8FE-466F-4C09-9F28-65B66C36060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8F97528-ABD4-461E-B1F4-548AF069A6CD}">
  <ds:schemaRefs>
    <ds:schemaRef ds:uri="592c2f3c-3ebe-4ff9-b1fd-bc5ee776538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9385225-9BAF-41B7-9A7D-BB2E61820ECD}">
  <ds:schemaRefs>
    <ds:schemaRef ds:uri="592c2f3c-3ebe-4ff9-b1fd-bc5ee776538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488</Words>
  <Application>Microsoft Macintosh PowerPoint</Application>
  <PresentationFormat>Widescreen</PresentationFormat>
  <Paragraphs>123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PLCopen Editor</vt:lpstr>
      <vt:lpstr>Gliederung</vt:lpstr>
      <vt:lpstr>Teamvorstellung</vt:lpstr>
      <vt:lpstr>Teamvorstellung</vt:lpstr>
      <vt:lpstr>Master Usecase</vt:lpstr>
      <vt:lpstr>Anforderungen und Funktionsumfang</vt:lpstr>
      <vt:lpstr>Vorüberlegung - Vorgehensweise</vt:lpstr>
      <vt:lpstr>Vorüberlegung - Technologien</vt:lpstr>
      <vt:lpstr>Existierendes Tool – PLCopen Editor</vt:lpstr>
      <vt:lpstr>PowerPoint Presentation</vt:lpstr>
      <vt:lpstr>Systemarchitektur</vt:lpstr>
      <vt:lpstr>Systemarchitektur  - Lösungsansätze</vt:lpstr>
      <vt:lpstr>PowerPoint Presentation</vt:lpstr>
      <vt:lpstr>PowerPoint Presentation</vt:lpstr>
      <vt:lpstr>Business Case</vt:lpstr>
      <vt:lpstr>Mögliches Endprodukt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PLCopen Editor</dc:title>
  <dc:creator>Mouaz Tabbousch</dc:creator>
  <cp:lastModifiedBy>Mouaz Tabbousch</cp:lastModifiedBy>
  <cp:revision>7</cp:revision>
  <dcterms:created xsi:type="dcterms:W3CDTF">2020-11-09T15:41:00Z</dcterms:created>
  <dcterms:modified xsi:type="dcterms:W3CDTF">2020-11-09T18:24:26Z</dcterms:modified>
</cp:coreProperties>
</file>

<file path=docProps/thumbnail.jpeg>
</file>